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4.xml.rels" ContentType="application/vnd.openxmlformats-package.relationships+xml"/>
  <Override PartName="/ppt/slideMasters/_rels/slideMaster1.xml.rels" ContentType="application/vnd.openxmlformats-package.relationships+xml"/>
  <Override PartName="/ppt/slideMasters/_rels/slideMaster3.xml.rels" ContentType="application/vnd.openxmlformats-package.relationships+xml"/>
  <Override PartName="/ppt/slideMasters/_rels/slideMaster2.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9.png" ContentType="image/png"/>
  <Override PartName="/ppt/media/image13.png" ContentType="image/png"/>
  <Override PartName="/ppt/media/image8.png" ContentType="image/png"/>
  <Override PartName="/ppt/media/image12.png" ContentType="image/png"/>
  <Override PartName="/ppt/media/image7.png" ContentType="image/png"/>
  <Override PartName="/ppt/media/image11.png" ContentType="image/png"/>
  <Override PartName="/ppt/media/image6.png" ContentType="image/png"/>
  <Override PartName="/ppt/media/image10.png" ContentType="image/png"/>
  <Override PartName="/ppt/media/image5.png" ContentType="image/png"/>
  <Override PartName="/ppt/media/image28.png" ContentType="image/png"/>
  <Override PartName="/ppt/media/image4.png" ContentType="image/png"/>
  <Override PartName="/ppt/media/image27.png" ContentType="image/png"/>
  <Override PartName="/ppt/media/image3.png" ContentType="image/png"/>
  <Override PartName="/ppt/media/image26.png" ContentType="image/png"/>
  <Override PartName="/ppt/media/image23.png" ContentType="image/png"/>
  <Override PartName="/ppt/media/image22.png" ContentType="image/png"/>
  <Override PartName="/ppt/media/image21.png" ContentType="image/png"/>
  <Override PartName="/ppt/media/image19.png" ContentType="image/png"/>
  <Override PartName="/ppt/media/image20.png" ContentType="image/png"/>
  <Override PartName="/ppt/media/image18.png" ContentType="image/png"/>
  <Override PartName="/ppt/media/image17.png" ContentType="image/png"/>
  <Override PartName="/ppt/media/image16.png" ContentType="image/png"/>
  <Override PartName="/ppt/media/image15.png" ContentType="image/png"/>
  <Override PartName="/ppt/media/image14.png" ContentType="image/png"/>
  <Override PartName="/ppt/media/image1.png" ContentType="image/png"/>
  <Override PartName="/ppt/media/image24.png" ContentType="image/png"/>
  <Override PartName="/ppt/media/image2.png" ContentType="image/png"/>
  <Override PartName="/ppt/media/image25.png" ContentType="image/png"/>
  <Override PartName="/ppt/slideLayouts/_rels/slideLayout5.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32.xml.rels" ContentType="application/vnd.openxmlformats-package.relationships+xml"/>
  <Override PartName="/ppt/slideLayouts/_rels/slideLayout16.xml.rels" ContentType="application/vnd.openxmlformats-package.relationships+xml"/>
  <Override PartName="/ppt/slideLayouts/_rels/slideLayout47.xml.rels" ContentType="application/vnd.openxmlformats-package.relationships+xml"/>
  <Override PartName="/ppt/slideLayouts/_rels/slideLayout26.xml.rels" ContentType="application/vnd.openxmlformats-package.relationships+xml"/>
  <Override PartName="/ppt/slideLayouts/_rels/slideLayout11.xml.rels" ContentType="application/vnd.openxmlformats-package.relationships+xml"/>
  <Override PartName="/ppt/slideLayouts/_rels/slideLayout17.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3.xml.rels" ContentType="application/vnd.openxmlformats-package.relationships+xml"/>
  <Override PartName="/ppt/slideLayouts/_rels/slideLayout19.xml.rels" ContentType="application/vnd.openxmlformats-package.relationships+xml"/>
  <Override PartName="/ppt/slideLayouts/_rels/slideLayout31.xml.rels" ContentType="application/vnd.openxmlformats-package.relationships+xml"/>
  <Override PartName="/ppt/slideLayouts/_rels/slideLayout24.xml.rels" ContentType="application/vnd.openxmlformats-package.relationships+xml"/>
  <Override PartName="/ppt/slideLayouts/_rels/slideLayout15.xml.rels" ContentType="application/vnd.openxmlformats-package.relationships+xml"/>
  <Override PartName="/ppt/slideLayouts/_rels/slideLayout6.xml.rels" ContentType="application/vnd.openxmlformats-package.relationships+xml"/>
  <Override PartName="/ppt/slideLayouts/_rels/slideLayout42.xml.rels" ContentType="application/vnd.openxmlformats-package.relationships+xml"/>
  <Override PartName="/ppt/slideLayouts/_rels/slideLayout35.xml.rels" ContentType="application/vnd.openxmlformats-package.relationships+xml"/>
  <Override PartName="/ppt/slideLayouts/_rels/slideLayout20.xml.rels" ContentType="application/vnd.openxmlformats-package.relationships+xml"/>
  <Override PartName="/ppt/slideLayouts/_rels/slideLayout41.xml.rels" ContentType="application/vnd.openxmlformats-package.relationships+xml"/>
  <Override PartName="/ppt/slideLayouts/_rels/slideLayout34.xml.rels" ContentType="application/vnd.openxmlformats-package.relationships+xml"/>
  <Override PartName="/ppt/slideLayouts/_rels/slideLayout4.xml.rels" ContentType="application/vnd.openxmlformats-package.relationships+xml"/>
  <Override PartName="/ppt/slideLayouts/_rels/slideLayout3.xml.rels" ContentType="application/vnd.openxmlformats-package.relationships+xml"/>
  <Override PartName="/ppt/slideLayouts/_rels/slideLayout9.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36.xml.rels" ContentType="application/vnd.openxmlformats-package.relationships+xml"/>
  <Override PartName="/ppt/slideLayouts/_rels/slideLayout21.xml.rels" ContentType="application/vnd.openxmlformats-package.relationships+xml"/>
  <Override PartName="/ppt/slideLayouts/_rels/slideLayout43.xml.rels" ContentType="application/vnd.openxmlformats-package.relationships+xml"/>
  <Override PartName="/ppt/slideLayouts/_rels/slideLayout27.xml.rels" ContentType="application/vnd.openxmlformats-package.relationships+xml"/>
  <Override PartName="/ppt/slideLayouts/_rels/slideLayout23.xml.rels" ContentType="application/vnd.openxmlformats-package.relationships+xml"/>
  <Override PartName="/ppt/slideLayouts/_rels/slideLayout38.xml.rels" ContentType="application/vnd.openxmlformats-package.relationships+xml"/>
  <Override PartName="/ppt/slideLayouts/_rels/slideLayout29.xml.rels" ContentType="application/vnd.openxmlformats-package.relationships+xml"/>
  <Override PartName="/ppt/slideLayouts/_rels/slideLayout14.xml.rels" ContentType="application/vnd.openxmlformats-package.relationships+xml"/>
  <Override PartName="/ppt/slideLayouts/_rels/slideLayout45.xml.rels" ContentType="application/vnd.openxmlformats-package.relationships+xml"/>
  <Override PartName="/ppt/slideLayouts/_rels/slideLayout30.xml.rels" ContentType="application/vnd.openxmlformats-package.relationships+xml"/>
  <Override PartName="/ppt/slideLayouts/_rels/slideLayout1.xml.rels" ContentType="application/vnd.openxmlformats-package.relationships+xml"/>
  <Override PartName="/ppt/slideLayouts/_rels/slideLayout7.xml.rels" ContentType="application/vnd.openxmlformats-package.relationships+xml"/>
  <Override PartName="/ppt/slideLayouts/_rels/slideLayout22.xml.rels" ContentType="application/vnd.openxmlformats-package.relationships+xml"/>
  <Override PartName="/ppt/slideLayouts/_rels/slideLayout37.xml.rels" ContentType="application/vnd.openxmlformats-package.relationships+xml"/>
  <Override PartName="/ppt/slideLayouts/_rels/slideLayout28.xml.rels" ContentType="application/vnd.openxmlformats-package.relationships+xml"/>
  <Override PartName="/ppt/slideLayouts/_rels/slideLayout44.xml.rels" ContentType="application/vnd.openxmlformats-package.relationships+xml"/>
  <Override PartName="/ppt/slideLayouts/_rels/slideLayout46.xml.rels" ContentType="application/vnd.openxmlformats-package.relationships+xml"/>
  <Override PartName="/ppt/slideLayouts/_rels/slideLayout48.xml.rels" ContentType="application/vnd.openxmlformats-package.relationships+xml"/>
  <Override PartName="/ppt/slideLayouts/_rels/slideLayout33.xml.rels" ContentType="application/vnd.openxmlformats-package.relationships+xml"/>
  <Override PartName="/ppt/slideLayouts/_rels/slideLayout40.xml.rels" ContentType="application/vnd.openxmlformats-package.relationships+xml"/>
  <Override PartName="/ppt/slideLayouts/_rels/slideLayout39.xml.rels" ContentType="application/vnd.openxmlformats-package.relationships+xml"/>
  <Override PartName="/ppt/slideLayouts/slideLayout29.xml" ContentType="application/vnd.openxmlformats-officedocument.presentationml.slideLayout+xml"/>
  <Override PartName="/ppt/slideLayouts/slideLayout9.xml" ContentType="application/vnd.openxmlformats-officedocument.presentationml.slideLayout+xml"/>
  <Override PartName="/ppt/slideLayouts/slideLayout28.xml" ContentType="application/vnd.openxmlformats-officedocument.presentationml.slideLayout+xml"/>
  <Override PartName="/ppt/slideLayouts/slideLayout8.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7.xml" ContentType="application/vnd.openxmlformats-officedocument.presentationml.slideLayout+xml"/>
  <Override PartName="/ppt/slideLayouts/slideLayout1.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22.xml" ContentType="application/vnd.openxmlformats-officedocument.presentationml.slideLayout+xml"/>
  <Override PartName="/ppt/slideLayouts/slideLayout19.xml" ContentType="application/vnd.openxmlformats-officedocument.presentationml.slideLayout+xml"/>
  <Override PartName="/ppt/slideLayouts/slideLayout3.xml" ContentType="application/vnd.openxmlformats-officedocument.presentationml.slideLayout+xml"/>
  <Override PartName="/ppt/slideLayouts/slideLayout23.xml" ContentType="application/vnd.openxmlformats-officedocument.presentationml.slideLayout+xml"/>
  <Override PartName="/ppt/slideLayouts/slideLayout4.xml" ContentType="application/vnd.openxmlformats-officedocument.presentationml.slideLayout+xml"/>
  <Override PartName="/ppt/slideLayouts/slideLayout2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34.xml" ContentType="application/vnd.openxmlformats-officedocument.presentationml.slideLayout+xml"/>
  <Override PartName="/ppt/slideLayouts/slideLayout46.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13.xml" ContentType="application/vnd.openxmlformats-officedocument.presentationml.slideLayout+xml"/>
  <Override PartName="/ppt/slideLayouts/slideLayout11.xml" ContentType="application/vnd.openxmlformats-officedocument.presentationml.slideLayout+xml"/>
  <Override PartName="/ppt/slideLayouts/slideLayout48.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Layouts/slideLayout47.xml" ContentType="application/vnd.openxmlformats-officedocument.presentationml.slideLayout+xml"/>
  <Override PartName="/ppt/slideLayouts/slideLayout27.xml" ContentType="application/vnd.openxmlformats-officedocument.presentationml.slideLayout+xml"/>
  <Override PartName="/ppt/slideLayouts/slideLayout7.xml" ContentType="application/vnd.openxmlformats-officedocument.presentationml.slideLayout+xml"/>
  <Override PartName="/ppt/slideLayouts/slideLayout26.xml" ContentType="application/vnd.openxmlformats-officedocument.presentationml.slideLayout+xml"/>
  <Override PartName="/ppt/slideLayouts/slideLayout6.xml" ContentType="application/vnd.openxmlformats-officedocument.presentationml.slideLayout+xml"/>
  <Override PartName="/ppt/slideLayouts/slideLayout25.xml" ContentType="application/vnd.openxmlformats-officedocument.presentationml.slideLayout+xml"/>
  <Override PartName="/ppt/slideLayouts/slideLayout5.xml" ContentType="application/vnd.openxmlformats-officedocument.presentationml.slideLayout+xml"/>
  <Override PartName="/ppt/slides/slide1.xml" ContentType="application/vnd.openxmlformats-officedocument.presentationml.slide+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Lst>
  <p:sldSz cx="9144000" cy="6858000"/>
  <p:notesSz cx="7772400" cy="100584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31" name="PlaceHolder 2"/>
          <p:cNvSpPr>
            <a:spLocks noGrp="1"/>
          </p:cNvSpPr>
          <p:nvPr>
            <p:ph type="body"/>
          </p:nvPr>
        </p:nvSpPr>
        <p:spPr>
          <a:xfrm>
            <a:off x="457200" y="1604520"/>
            <a:ext cx="822924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32" name="PlaceHolder 3"/>
          <p:cNvSpPr>
            <a:spLocks noGrp="1"/>
          </p:cNvSpPr>
          <p:nvPr>
            <p:ph type="body"/>
          </p:nvPr>
        </p:nvSpPr>
        <p:spPr>
          <a:xfrm>
            <a:off x="457200" y="3682080"/>
            <a:ext cx="822924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34"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35"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36"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37" name="PlaceHolder 5"/>
          <p:cNvSpPr>
            <a:spLocks noGrp="1"/>
          </p:cNvSpPr>
          <p:nvPr>
            <p:ph type="body"/>
          </p:nvPr>
        </p:nvSpPr>
        <p:spPr>
          <a:xfrm>
            <a:off x="467424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39" name="PlaceHolder 2"/>
          <p:cNvSpPr>
            <a:spLocks noGrp="1"/>
          </p:cNvSpPr>
          <p:nvPr>
            <p:ph type="body"/>
          </p:nvPr>
        </p:nvSpPr>
        <p:spPr>
          <a:xfrm>
            <a:off x="457200" y="160452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40" name="PlaceHolder 3"/>
          <p:cNvSpPr>
            <a:spLocks noGrp="1"/>
          </p:cNvSpPr>
          <p:nvPr>
            <p:ph type="body"/>
          </p:nvPr>
        </p:nvSpPr>
        <p:spPr>
          <a:xfrm>
            <a:off x="3239640" y="160452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41" name="PlaceHolder 4"/>
          <p:cNvSpPr>
            <a:spLocks noGrp="1"/>
          </p:cNvSpPr>
          <p:nvPr>
            <p:ph type="body"/>
          </p:nvPr>
        </p:nvSpPr>
        <p:spPr>
          <a:xfrm>
            <a:off x="6022080" y="160452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42" name="PlaceHolder 5"/>
          <p:cNvSpPr>
            <a:spLocks noGrp="1"/>
          </p:cNvSpPr>
          <p:nvPr>
            <p:ph type="body"/>
          </p:nvPr>
        </p:nvSpPr>
        <p:spPr>
          <a:xfrm>
            <a:off x="457200" y="368208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43" name="PlaceHolder 6"/>
          <p:cNvSpPr>
            <a:spLocks noGrp="1"/>
          </p:cNvSpPr>
          <p:nvPr>
            <p:ph type="body"/>
          </p:nvPr>
        </p:nvSpPr>
        <p:spPr>
          <a:xfrm>
            <a:off x="3239640" y="368208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44" name="PlaceHolder 7"/>
          <p:cNvSpPr>
            <a:spLocks noGrp="1"/>
          </p:cNvSpPr>
          <p:nvPr>
            <p:ph type="body"/>
          </p:nvPr>
        </p:nvSpPr>
        <p:spPr>
          <a:xfrm>
            <a:off x="6022080" y="368208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55"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57" name="PlaceHolder 2"/>
          <p:cNvSpPr>
            <a:spLocks noGrp="1"/>
          </p:cNvSpPr>
          <p:nvPr>
            <p:ph type="body"/>
          </p:nvPr>
        </p:nvSpPr>
        <p:spPr>
          <a:xfrm>
            <a:off x="457200" y="1604520"/>
            <a:ext cx="8229240" cy="397728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59"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
        <p:nvSpPr>
          <p:cNvPr id="60"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2"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64"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65"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
        <p:nvSpPr>
          <p:cNvPr id="66"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0"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68"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
        <p:nvSpPr>
          <p:cNvPr id="69"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70" name="PlaceHolder 4"/>
          <p:cNvSpPr>
            <a:spLocks noGrp="1"/>
          </p:cNvSpPr>
          <p:nvPr>
            <p:ph type="body"/>
          </p:nvPr>
        </p:nvSpPr>
        <p:spPr>
          <a:xfrm>
            <a:off x="467424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72"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73"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74" name="PlaceHolder 4"/>
          <p:cNvSpPr>
            <a:spLocks noGrp="1"/>
          </p:cNvSpPr>
          <p:nvPr>
            <p:ph type="body"/>
          </p:nvPr>
        </p:nvSpPr>
        <p:spPr>
          <a:xfrm>
            <a:off x="457200" y="3682080"/>
            <a:ext cx="822924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76" name="PlaceHolder 2"/>
          <p:cNvSpPr>
            <a:spLocks noGrp="1"/>
          </p:cNvSpPr>
          <p:nvPr>
            <p:ph type="body"/>
          </p:nvPr>
        </p:nvSpPr>
        <p:spPr>
          <a:xfrm>
            <a:off x="457200" y="1604520"/>
            <a:ext cx="822924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77" name="PlaceHolder 3"/>
          <p:cNvSpPr>
            <a:spLocks noGrp="1"/>
          </p:cNvSpPr>
          <p:nvPr>
            <p:ph type="body"/>
          </p:nvPr>
        </p:nvSpPr>
        <p:spPr>
          <a:xfrm>
            <a:off x="457200" y="3682080"/>
            <a:ext cx="822924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79"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80"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81"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82" name="PlaceHolder 5"/>
          <p:cNvSpPr>
            <a:spLocks noGrp="1"/>
          </p:cNvSpPr>
          <p:nvPr>
            <p:ph type="body"/>
          </p:nvPr>
        </p:nvSpPr>
        <p:spPr>
          <a:xfrm>
            <a:off x="467424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3"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84" name="PlaceHolder 2"/>
          <p:cNvSpPr>
            <a:spLocks noGrp="1"/>
          </p:cNvSpPr>
          <p:nvPr>
            <p:ph type="body"/>
          </p:nvPr>
        </p:nvSpPr>
        <p:spPr>
          <a:xfrm>
            <a:off x="457200" y="160452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85" name="PlaceHolder 3"/>
          <p:cNvSpPr>
            <a:spLocks noGrp="1"/>
          </p:cNvSpPr>
          <p:nvPr>
            <p:ph type="body"/>
          </p:nvPr>
        </p:nvSpPr>
        <p:spPr>
          <a:xfrm>
            <a:off x="3239640" y="160452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86" name="PlaceHolder 4"/>
          <p:cNvSpPr>
            <a:spLocks noGrp="1"/>
          </p:cNvSpPr>
          <p:nvPr>
            <p:ph type="body"/>
          </p:nvPr>
        </p:nvSpPr>
        <p:spPr>
          <a:xfrm>
            <a:off x="6022080" y="160452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87" name="PlaceHolder 5"/>
          <p:cNvSpPr>
            <a:spLocks noGrp="1"/>
          </p:cNvSpPr>
          <p:nvPr>
            <p:ph type="body"/>
          </p:nvPr>
        </p:nvSpPr>
        <p:spPr>
          <a:xfrm>
            <a:off x="457200" y="368208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88" name="PlaceHolder 6"/>
          <p:cNvSpPr>
            <a:spLocks noGrp="1"/>
          </p:cNvSpPr>
          <p:nvPr>
            <p:ph type="body"/>
          </p:nvPr>
        </p:nvSpPr>
        <p:spPr>
          <a:xfrm>
            <a:off x="3239640" y="368208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89" name="PlaceHolder 7"/>
          <p:cNvSpPr>
            <a:spLocks noGrp="1"/>
          </p:cNvSpPr>
          <p:nvPr>
            <p:ph type="body"/>
          </p:nvPr>
        </p:nvSpPr>
        <p:spPr>
          <a:xfrm>
            <a:off x="6022080" y="368208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00"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01"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03" name="PlaceHolder 2"/>
          <p:cNvSpPr>
            <a:spLocks noGrp="1"/>
          </p:cNvSpPr>
          <p:nvPr>
            <p:ph type="body"/>
          </p:nvPr>
        </p:nvSpPr>
        <p:spPr>
          <a:xfrm>
            <a:off x="457200" y="1604520"/>
            <a:ext cx="8229240" cy="397728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05"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
        <p:nvSpPr>
          <p:cNvPr id="106"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7"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2" name="PlaceHolder 2"/>
          <p:cNvSpPr>
            <a:spLocks noGrp="1"/>
          </p:cNvSpPr>
          <p:nvPr>
            <p:ph type="body"/>
          </p:nvPr>
        </p:nvSpPr>
        <p:spPr>
          <a:xfrm>
            <a:off x="457200" y="1604520"/>
            <a:ext cx="8229240" cy="397728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8"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10"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11"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
        <p:nvSpPr>
          <p:cNvPr id="112"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14"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
        <p:nvSpPr>
          <p:cNvPr id="115"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16" name="PlaceHolder 4"/>
          <p:cNvSpPr>
            <a:spLocks noGrp="1"/>
          </p:cNvSpPr>
          <p:nvPr>
            <p:ph type="body"/>
          </p:nvPr>
        </p:nvSpPr>
        <p:spPr>
          <a:xfrm>
            <a:off x="467424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18"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19"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20" name="PlaceHolder 4"/>
          <p:cNvSpPr>
            <a:spLocks noGrp="1"/>
          </p:cNvSpPr>
          <p:nvPr>
            <p:ph type="body"/>
          </p:nvPr>
        </p:nvSpPr>
        <p:spPr>
          <a:xfrm>
            <a:off x="457200" y="3682080"/>
            <a:ext cx="822924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22" name="PlaceHolder 2"/>
          <p:cNvSpPr>
            <a:spLocks noGrp="1"/>
          </p:cNvSpPr>
          <p:nvPr>
            <p:ph type="body"/>
          </p:nvPr>
        </p:nvSpPr>
        <p:spPr>
          <a:xfrm>
            <a:off x="457200" y="1604520"/>
            <a:ext cx="822924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23" name="PlaceHolder 3"/>
          <p:cNvSpPr>
            <a:spLocks noGrp="1"/>
          </p:cNvSpPr>
          <p:nvPr>
            <p:ph type="body"/>
          </p:nvPr>
        </p:nvSpPr>
        <p:spPr>
          <a:xfrm>
            <a:off x="457200" y="3682080"/>
            <a:ext cx="822924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4"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25"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26"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27"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28" name="PlaceHolder 5"/>
          <p:cNvSpPr>
            <a:spLocks noGrp="1"/>
          </p:cNvSpPr>
          <p:nvPr>
            <p:ph type="body"/>
          </p:nvPr>
        </p:nvSpPr>
        <p:spPr>
          <a:xfrm>
            <a:off x="467424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9"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30" name="PlaceHolder 2"/>
          <p:cNvSpPr>
            <a:spLocks noGrp="1"/>
          </p:cNvSpPr>
          <p:nvPr>
            <p:ph type="body"/>
          </p:nvPr>
        </p:nvSpPr>
        <p:spPr>
          <a:xfrm>
            <a:off x="457200" y="160452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31" name="PlaceHolder 3"/>
          <p:cNvSpPr>
            <a:spLocks noGrp="1"/>
          </p:cNvSpPr>
          <p:nvPr>
            <p:ph type="body"/>
          </p:nvPr>
        </p:nvSpPr>
        <p:spPr>
          <a:xfrm>
            <a:off x="3239640" y="160452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32" name="PlaceHolder 4"/>
          <p:cNvSpPr>
            <a:spLocks noGrp="1"/>
          </p:cNvSpPr>
          <p:nvPr>
            <p:ph type="body"/>
          </p:nvPr>
        </p:nvSpPr>
        <p:spPr>
          <a:xfrm>
            <a:off x="6022080" y="160452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33" name="PlaceHolder 5"/>
          <p:cNvSpPr>
            <a:spLocks noGrp="1"/>
          </p:cNvSpPr>
          <p:nvPr>
            <p:ph type="body"/>
          </p:nvPr>
        </p:nvSpPr>
        <p:spPr>
          <a:xfrm>
            <a:off x="457200" y="368208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34" name="PlaceHolder 6"/>
          <p:cNvSpPr>
            <a:spLocks noGrp="1"/>
          </p:cNvSpPr>
          <p:nvPr>
            <p:ph type="body"/>
          </p:nvPr>
        </p:nvSpPr>
        <p:spPr>
          <a:xfrm>
            <a:off x="3239640" y="368208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35" name="PlaceHolder 7"/>
          <p:cNvSpPr>
            <a:spLocks noGrp="1"/>
          </p:cNvSpPr>
          <p:nvPr>
            <p:ph type="body"/>
          </p:nvPr>
        </p:nvSpPr>
        <p:spPr>
          <a:xfrm>
            <a:off x="6022080" y="368208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45"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46"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47"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48" name="PlaceHolder 2"/>
          <p:cNvSpPr>
            <a:spLocks noGrp="1"/>
          </p:cNvSpPr>
          <p:nvPr>
            <p:ph type="body"/>
          </p:nvPr>
        </p:nvSpPr>
        <p:spPr>
          <a:xfrm>
            <a:off x="457200" y="1604520"/>
            <a:ext cx="8229240" cy="397728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4"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
        <p:nvSpPr>
          <p:cNvPr id="15"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49"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50"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
        <p:nvSpPr>
          <p:cNvPr id="151"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52"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53"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4"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55"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56"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
        <p:nvSpPr>
          <p:cNvPr id="157"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8"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59"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
        <p:nvSpPr>
          <p:cNvPr id="160"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61" name="PlaceHolder 4"/>
          <p:cNvSpPr>
            <a:spLocks noGrp="1"/>
          </p:cNvSpPr>
          <p:nvPr>
            <p:ph type="body"/>
          </p:nvPr>
        </p:nvSpPr>
        <p:spPr>
          <a:xfrm>
            <a:off x="467424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63"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64"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65" name="PlaceHolder 4"/>
          <p:cNvSpPr>
            <a:spLocks noGrp="1"/>
          </p:cNvSpPr>
          <p:nvPr>
            <p:ph type="body"/>
          </p:nvPr>
        </p:nvSpPr>
        <p:spPr>
          <a:xfrm>
            <a:off x="457200" y="3682080"/>
            <a:ext cx="822924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66"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67" name="PlaceHolder 2"/>
          <p:cNvSpPr>
            <a:spLocks noGrp="1"/>
          </p:cNvSpPr>
          <p:nvPr>
            <p:ph type="body"/>
          </p:nvPr>
        </p:nvSpPr>
        <p:spPr>
          <a:xfrm>
            <a:off x="457200" y="1604520"/>
            <a:ext cx="822924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68" name="PlaceHolder 3"/>
          <p:cNvSpPr>
            <a:spLocks noGrp="1"/>
          </p:cNvSpPr>
          <p:nvPr>
            <p:ph type="body"/>
          </p:nvPr>
        </p:nvSpPr>
        <p:spPr>
          <a:xfrm>
            <a:off x="457200" y="3682080"/>
            <a:ext cx="822924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69"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70"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71"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72"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73" name="PlaceHolder 5"/>
          <p:cNvSpPr>
            <a:spLocks noGrp="1"/>
          </p:cNvSpPr>
          <p:nvPr>
            <p:ph type="body"/>
          </p:nvPr>
        </p:nvSpPr>
        <p:spPr>
          <a:xfrm>
            <a:off x="467424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74"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75" name="PlaceHolder 2"/>
          <p:cNvSpPr>
            <a:spLocks noGrp="1"/>
          </p:cNvSpPr>
          <p:nvPr>
            <p:ph type="body"/>
          </p:nvPr>
        </p:nvSpPr>
        <p:spPr>
          <a:xfrm>
            <a:off x="457200" y="160452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76" name="PlaceHolder 3"/>
          <p:cNvSpPr>
            <a:spLocks noGrp="1"/>
          </p:cNvSpPr>
          <p:nvPr>
            <p:ph type="body"/>
          </p:nvPr>
        </p:nvSpPr>
        <p:spPr>
          <a:xfrm>
            <a:off x="3239640" y="160452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77" name="PlaceHolder 4"/>
          <p:cNvSpPr>
            <a:spLocks noGrp="1"/>
          </p:cNvSpPr>
          <p:nvPr>
            <p:ph type="body"/>
          </p:nvPr>
        </p:nvSpPr>
        <p:spPr>
          <a:xfrm>
            <a:off x="6022080" y="160452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78" name="PlaceHolder 5"/>
          <p:cNvSpPr>
            <a:spLocks noGrp="1"/>
          </p:cNvSpPr>
          <p:nvPr>
            <p:ph type="body"/>
          </p:nvPr>
        </p:nvSpPr>
        <p:spPr>
          <a:xfrm>
            <a:off x="457200" y="368208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79" name="PlaceHolder 6"/>
          <p:cNvSpPr>
            <a:spLocks noGrp="1"/>
          </p:cNvSpPr>
          <p:nvPr>
            <p:ph type="body"/>
          </p:nvPr>
        </p:nvSpPr>
        <p:spPr>
          <a:xfrm>
            <a:off x="3239640" y="368208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80" name="PlaceHolder 7"/>
          <p:cNvSpPr>
            <a:spLocks noGrp="1"/>
          </p:cNvSpPr>
          <p:nvPr>
            <p:ph type="body"/>
          </p:nvPr>
        </p:nvSpPr>
        <p:spPr>
          <a:xfrm>
            <a:off x="6022080" y="368208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9"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20"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
        <p:nvSpPr>
          <p:cNvPr id="21"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23"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
        <p:nvSpPr>
          <p:cNvPr id="24"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25" name="PlaceHolder 4"/>
          <p:cNvSpPr>
            <a:spLocks noGrp="1"/>
          </p:cNvSpPr>
          <p:nvPr>
            <p:ph type="body"/>
          </p:nvPr>
        </p:nvSpPr>
        <p:spPr>
          <a:xfrm>
            <a:off x="467424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27"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28"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29" name="PlaceHolder 4"/>
          <p:cNvSpPr>
            <a:spLocks noGrp="1"/>
          </p:cNvSpPr>
          <p:nvPr>
            <p:ph type="body"/>
          </p:nvPr>
        </p:nvSpPr>
        <p:spPr>
          <a:xfrm>
            <a:off x="457200" y="3682080"/>
            <a:ext cx="822924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slideLayout" Target="../slideLayouts/slideLayout1.xml"/><Relationship Id="rId10" Type="http://schemas.openxmlformats.org/officeDocument/2006/relationships/slideLayout" Target="../slideLayouts/slideLayout2.xml"/><Relationship Id="rId11" Type="http://schemas.openxmlformats.org/officeDocument/2006/relationships/slideLayout" Target="../slideLayouts/slideLayout3.xml"/><Relationship Id="rId12" Type="http://schemas.openxmlformats.org/officeDocument/2006/relationships/slideLayout" Target="../slideLayouts/slideLayout4.xml"/><Relationship Id="rId13" Type="http://schemas.openxmlformats.org/officeDocument/2006/relationships/slideLayout" Target="../slideLayouts/slideLayout5.xml"/><Relationship Id="rId14" Type="http://schemas.openxmlformats.org/officeDocument/2006/relationships/slideLayout" Target="../slideLayouts/slideLayout6.xml"/><Relationship Id="rId15" Type="http://schemas.openxmlformats.org/officeDocument/2006/relationships/slideLayout" Target="../slideLayouts/slideLayout7.xml"/><Relationship Id="rId16" Type="http://schemas.openxmlformats.org/officeDocument/2006/relationships/slideLayout" Target="../slideLayouts/slideLayout8.xml"/><Relationship Id="rId17" Type="http://schemas.openxmlformats.org/officeDocument/2006/relationships/slideLayout" Target="../slideLayouts/slideLayout9.xml"/><Relationship Id="rId18" Type="http://schemas.openxmlformats.org/officeDocument/2006/relationships/slideLayout" Target="../slideLayouts/slideLayout10.xml"/><Relationship Id="rId19" Type="http://schemas.openxmlformats.org/officeDocument/2006/relationships/slideLayout" Target="../slideLayouts/slideLayout11.xml"/><Relationship Id="rId20"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8.png"/><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image" Target="../media/image13.png"/><Relationship Id="rId8" Type="http://schemas.openxmlformats.org/officeDocument/2006/relationships/image" Target="../media/image14.png"/><Relationship Id="rId9" Type="http://schemas.openxmlformats.org/officeDocument/2006/relationships/slideLayout" Target="../slideLayouts/slideLayout13.xml"/><Relationship Id="rId10" Type="http://schemas.openxmlformats.org/officeDocument/2006/relationships/slideLayout" Target="../slideLayouts/slideLayout14.xml"/><Relationship Id="rId11" Type="http://schemas.openxmlformats.org/officeDocument/2006/relationships/slideLayout" Target="../slideLayouts/slideLayout15.xml"/><Relationship Id="rId12" Type="http://schemas.openxmlformats.org/officeDocument/2006/relationships/slideLayout" Target="../slideLayouts/slideLayout16.xml"/><Relationship Id="rId13" Type="http://schemas.openxmlformats.org/officeDocument/2006/relationships/slideLayout" Target="../slideLayouts/slideLayout17.xml"/><Relationship Id="rId14" Type="http://schemas.openxmlformats.org/officeDocument/2006/relationships/slideLayout" Target="../slideLayouts/slideLayout18.xml"/><Relationship Id="rId15" Type="http://schemas.openxmlformats.org/officeDocument/2006/relationships/slideLayout" Target="../slideLayouts/slideLayout19.xml"/><Relationship Id="rId16" Type="http://schemas.openxmlformats.org/officeDocument/2006/relationships/slideLayout" Target="../slideLayouts/slideLayout20.xml"/><Relationship Id="rId17" Type="http://schemas.openxmlformats.org/officeDocument/2006/relationships/slideLayout" Target="../slideLayouts/slideLayout21.xml"/><Relationship Id="rId18" Type="http://schemas.openxmlformats.org/officeDocument/2006/relationships/slideLayout" Target="../slideLayouts/slideLayout22.xml"/><Relationship Id="rId19" Type="http://schemas.openxmlformats.org/officeDocument/2006/relationships/slideLayout" Target="../slideLayouts/slideLayout23.xml"/><Relationship Id="rId20"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15.png"/><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image" Target="../media/image19.png"/><Relationship Id="rId7" Type="http://schemas.openxmlformats.org/officeDocument/2006/relationships/image" Target="../media/image20.png"/><Relationship Id="rId8" Type="http://schemas.openxmlformats.org/officeDocument/2006/relationships/image" Target="../media/image21.png"/><Relationship Id="rId9" Type="http://schemas.openxmlformats.org/officeDocument/2006/relationships/slideLayout" Target="../slideLayouts/slideLayout25.xml"/><Relationship Id="rId10" Type="http://schemas.openxmlformats.org/officeDocument/2006/relationships/slideLayout" Target="../slideLayouts/slideLayout26.xml"/><Relationship Id="rId11" Type="http://schemas.openxmlformats.org/officeDocument/2006/relationships/slideLayout" Target="../slideLayouts/slideLayout27.xml"/><Relationship Id="rId12" Type="http://schemas.openxmlformats.org/officeDocument/2006/relationships/slideLayout" Target="../slideLayouts/slideLayout28.xml"/><Relationship Id="rId13" Type="http://schemas.openxmlformats.org/officeDocument/2006/relationships/slideLayout" Target="../slideLayouts/slideLayout29.xml"/><Relationship Id="rId14" Type="http://schemas.openxmlformats.org/officeDocument/2006/relationships/slideLayout" Target="../slideLayouts/slideLayout30.xml"/><Relationship Id="rId15" Type="http://schemas.openxmlformats.org/officeDocument/2006/relationships/slideLayout" Target="../slideLayouts/slideLayout31.xml"/><Relationship Id="rId16" Type="http://schemas.openxmlformats.org/officeDocument/2006/relationships/slideLayout" Target="../slideLayouts/slideLayout32.xml"/><Relationship Id="rId17" Type="http://schemas.openxmlformats.org/officeDocument/2006/relationships/slideLayout" Target="../slideLayouts/slideLayout33.xml"/><Relationship Id="rId18" Type="http://schemas.openxmlformats.org/officeDocument/2006/relationships/slideLayout" Target="../slideLayouts/slideLayout34.xml"/><Relationship Id="rId19" Type="http://schemas.openxmlformats.org/officeDocument/2006/relationships/slideLayout" Target="../slideLayouts/slideLayout35.xml"/><Relationship Id="rId20"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slideLayout" Target="../slideLayouts/slideLayout37.xml"/><Relationship Id="rId10" Type="http://schemas.openxmlformats.org/officeDocument/2006/relationships/slideLayout" Target="../slideLayouts/slideLayout38.xml"/><Relationship Id="rId11" Type="http://schemas.openxmlformats.org/officeDocument/2006/relationships/slideLayout" Target="../slideLayouts/slideLayout39.xml"/><Relationship Id="rId12" Type="http://schemas.openxmlformats.org/officeDocument/2006/relationships/slideLayout" Target="../slideLayouts/slideLayout40.xml"/><Relationship Id="rId13" Type="http://schemas.openxmlformats.org/officeDocument/2006/relationships/slideLayout" Target="../slideLayouts/slideLayout41.xml"/><Relationship Id="rId14" Type="http://schemas.openxmlformats.org/officeDocument/2006/relationships/slideLayout" Target="../slideLayouts/slideLayout42.xml"/><Relationship Id="rId15" Type="http://schemas.openxmlformats.org/officeDocument/2006/relationships/slideLayout" Target="../slideLayouts/slideLayout43.xml"/><Relationship Id="rId16" Type="http://schemas.openxmlformats.org/officeDocument/2006/relationships/slideLayout" Target="../slideLayouts/slideLayout44.xml"/><Relationship Id="rId17" Type="http://schemas.openxmlformats.org/officeDocument/2006/relationships/slideLayout" Target="../slideLayouts/slideLayout45.xml"/><Relationship Id="rId18" Type="http://schemas.openxmlformats.org/officeDocument/2006/relationships/slideLayout" Target="../slideLayouts/slideLayout46.xml"/><Relationship Id="rId19" Type="http://schemas.openxmlformats.org/officeDocument/2006/relationships/slideLayout" Target="../slideLayouts/slideLayout47.xml"/><Relationship Id="rId20"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0" name="Picture 10" descr="Take One.gif"/>
          <p:cNvPicPr/>
          <p:nvPr/>
        </p:nvPicPr>
        <p:blipFill>
          <a:blip r:embed="rId2"/>
          <a:stretch/>
        </p:blipFill>
        <p:spPr>
          <a:xfrm>
            <a:off x="0" y="0"/>
            <a:ext cx="9143280" cy="6857280"/>
          </a:xfrm>
          <a:prstGeom prst="rect">
            <a:avLst/>
          </a:prstGeom>
          <a:ln w="9360">
            <a:noFill/>
          </a:ln>
        </p:spPr>
      </p:pic>
      <p:pic>
        <p:nvPicPr>
          <p:cNvPr id="1" name="Picture 1" descr=""/>
          <p:cNvPicPr/>
          <p:nvPr/>
        </p:nvPicPr>
        <p:blipFill>
          <a:blip r:embed="rId3"/>
          <a:stretch/>
        </p:blipFill>
        <p:spPr>
          <a:xfrm>
            <a:off x="1672200" y="24120"/>
            <a:ext cx="964440" cy="964440"/>
          </a:xfrm>
          <a:prstGeom prst="rect">
            <a:avLst/>
          </a:prstGeom>
          <a:ln w="9360">
            <a:noFill/>
          </a:ln>
        </p:spPr>
      </p:pic>
      <p:pic>
        <p:nvPicPr>
          <p:cNvPr id="2" name="Picture 1" descr=""/>
          <p:cNvPicPr/>
          <p:nvPr/>
        </p:nvPicPr>
        <p:blipFill>
          <a:blip r:embed="rId4"/>
          <a:stretch/>
        </p:blipFill>
        <p:spPr>
          <a:xfrm>
            <a:off x="421200" y="39240"/>
            <a:ext cx="875520" cy="875520"/>
          </a:xfrm>
          <a:prstGeom prst="rect">
            <a:avLst/>
          </a:prstGeom>
          <a:ln w="9360">
            <a:noFill/>
          </a:ln>
        </p:spPr>
      </p:pic>
      <p:pic>
        <p:nvPicPr>
          <p:cNvPr id="3" name="Picture 2" descr=""/>
          <p:cNvPicPr/>
          <p:nvPr/>
        </p:nvPicPr>
        <p:blipFill>
          <a:blip r:embed="rId5"/>
          <a:stretch/>
        </p:blipFill>
        <p:spPr>
          <a:xfrm>
            <a:off x="3673080" y="37440"/>
            <a:ext cx="1634400" cy="986040"/>
          </a:xfrm>
          <a:prstGeom prst="rect">
            <a:avLst/>
          </a:prstGeom>
          <a:ln>
            <a:noFill/>
          </a:ln>
        </p:spPr>
      </p:pic>
      <p:pic>
        <p:nvPicPr>
          <p:cNvPr id="4" name="Picture 6" descr=""/>
          <p:cNvPicPr/>
          <p:nvPr/>
        </p:nvPicPr>
        <p:blipFill>
          <a:blip r:embed="rId6"/>
          <a:stretch/>
        </p:blipFill>
        <p:spPr>
          <a:xfrm>
            <a:off x="2876040" y="675360"/>
            <a:ext cx="3137040" cy="825120"/>
          </a:xfrm>
          <a:prstGeom prst="rect">
            <a:avLst/>
          </a:prstGeom>
          <a:ln>
            <a:noFill/>
          </a:ln>
        </p:spPr>
      </p:pic>
      <p:pic>
        <p:nvPicPr>
          <p:cNvPr id="5" name="Picture 4" descr=""/>
          <p:cNvPicPr/>
          <p:nvPr/>
        </p:nvPicPr>
        <p:blipFill>
          <a:blip r:embed="rId7"/>
          <a:stretch/>
        </p:blipFill>
        <p:spPr>
          <a:xfrm>
            <a:off x="5820480" y="-236880"/>
            <a:ext cx="1607760" cy="1607760"/>
          </a:xfrm>
          <a:prstGeom prst="rect">
            <a:avLst/>
          </a:prstGeom>
          <a:ln>
            <a:noFill/>
          </a:ln>
        </p:spPr>
      </p:pic>
      <p:pic>
        <p:nvPicPr>
          <p:cNvPr id="6" name="Picture 5" descr=""/>
          <p:cNvPicPr/>
          <p:nvPr/>
        </p:nvPicPr>
        <p:blipFill>
          <a:blip r:embed="rId8"/>
          <a:stretch/>
        </p:blipFill>
        <p:spPr>
          <a:xfrm>
            <a:off x="7583400" y="27000"/>
            <a:ext cx="873720" cy="1028160"/>
          </a:xfrm>
          <a:prstGeom prst="rect">
            <a:avLst/>
          </a:prstGeom>
          <a:ln>
            <a:noFill/>
          </a:ln>
        </p:spPr>
      </p:pic>
      <p:sp>
        <p:nvSpPr>
          <p:cNvPr id="7" name="PlaceHolder 1"/>
          <p:cNvSpPr>
            <a:spLocks noGrp="1"/>
          </p:cNvSpPr>
          <p:nvPr>
            <p:ph type="title"/>
          </p:nvPr>
        </p:nvSpPr>
        <p:spPr>
          <a:xfrm>
            <a:off x="457200" y="273600"/>
            <a:ext cx="8229240" cy="1144800"/>
          </a:xfrm>
          <a:prstGeom prst="rect">
            <a:avLst/>
          </a:prstGeom>
        </p:spPr>
        <p:txBody>
          <a:bodyPr lIns="0" rIns="0" tIns="0" bIns="0" anchor="ctr">
            <a:noAutofit/>
          </a:bodyPr>
          <a:p>
            <a:r>
              <a:rPr b="0" lang="en-US" sz="1800" spc="-1" strike="noStrike">
                <a:solidFill>
                  <a:srgbClr val="000000"/>
                </a:solidFill>
                <a:latin typeface="Arial"/>
              </a:rPr>
              <a:t>Click to edit the title text format</a:t>
            </a:r>
            <a:endParaRPr b="0" lang="en-US" sz="1800" spc="-1" strike="noStrike">
              <a:solidFill>
                <a:srgbClr val="000000"/>
              </a:solidFill>
              <a:latin typeface="Arial"/>
            </a:endParaRPr>
          </a:p>
        </p:txBody>
      </p:sp>
      <p:sp>
        <p:nvSpPr>
          <p:cNvPr id="8"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2800" spc="-1" strike="noStrike">
                <a:solidFill>
                  <a:srgbClr val="000000"/>
                </a:solidFill>
                <a:latin typeface="Arial"/>
              </a:rPr>
              <a:t>Click to edit the outline text format</a:t>
            </a:r>
            <a:endParaRPr b="0" lang="en-US"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2000" spc="-1" strike="noStrike">
                <a:solidFill>
                  <a:srgbClr val="000000"/>
                </a:solidFill>
                <a:latin typeface="Arial"/>
              </a:rPr>
              <a:t>Second Outline Level</a:t>
            </a:r>
            <a:endParaRPr b="0" lang="en-US" sz="20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US" sz="1800" spc="-1" strike="noStrike">
                <a:solidFill>
                  <a:srgbClr val="000000"/>
                </a:solidFill>
                <a:latin typeface="Arial"/>
              </a:rPr>
              <a:t>Third Outline Level</a:t>
            </a:r>
            <a:endParaRPr b="0" lang="en-US"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US" sz="1800" spc="-1" strike="noStrike">
                <a:solidFill>
                  <a:srgbClr val="000000"/>
                </a:solidFill>
                <a:latin typeface="Arial"/>
              </a:rPr>
              <a:t>Fourth Outline Level</a:t>
            </a:r>
            <a:endParaRPr b="0" lang="en-US"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US" sz="2000" spc="-1" strike="noStrike">
                <a:solidFill>
                  <a:srgbClr val="000000"/>
                </a:solidFill>
                <a:latin typeface="Arial"/>
              </a:rPr>
              <a:t>Fifth Outline Level</a:t>
            </a:r>
            <a:endParaRPr b="0" lang="en-US"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US" sz="2000" spc="-1" strike="noStrike">
                <a:solidFill>
                  <a:srgbClr val="000000"/>
                </a:solidFill>
                <a:latin typeface="Arial"/>
              </a:rPr>
              <a:t>Sixth Outline Level</a:t>
            </a:r>
            <a:endParaRPr b="0" lang="en-US"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US" sz="2000" spc="-1" strike="noStrike">
                <a:solidFill>
                  <a:srgbClr val="000000"/>
                </a:solidFill>
                <a:latin typeface="Arial"/>
              </a:rPr>
              <a:t>Seventh Outline Level</a:t>
            </a:r>
            <a:endParaRPr b="0" lang="en-US"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9"/>
    <p:sldLayoutId id="2147483650" r:id="rId10"/>
    <p:sldLayoutId id="2147483651" r:id="rId11"/>
    <p:sldLayoutId id="2147483652" r:id="rId12"/>
    <p:sldLayoutId id="2147483653" r:id="rId13"/>
    <p:sldLayoutId id="2147483654" r:id="rId14"/>
    <p:sldLayoutId id="2147483655" r:id="rId15"/>
    <p:sldLayoutId id="2147483656" r:id="rId16"/>
    <p:sldLayoutId id="2147483657" r:id="rId17"/>
    <p:sldLayoutId id="2147483658" r:id="rId18"/>
    <p:sldLayoutId id="2147483659" r:id="rId19"/>
    <p:sldLayoutId id="2147483660" r:id="rId20"/>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0" descr="Take One.gif"/>
          <p:cNvPicPr/>
          <p:nvPr/>
        </p:nvPicPr>
        <p:blipFill>
          <a:blip r:embed="rId2"/>
          <a:stretch/>
        </p:blipFill>
        <p:spPr>
          <a:xfrm>
            <a:off x="0" y="0"/>
            <a:ext cx="9143280" cy="6857280"/>
          </a:xfrm>
          <a:prstGeom prst="rect">
            <a:avLst/>
          </a:prstGeom>
          <a:ln w="9360">
            <a:noFill/>
          </a:ln>
        </p:spPr>
      </p:pic>
      <p:pic>
        <p:nvPicPr>
          <p:cNvPr id="46" name="Picture 1" descr=""/>
          <p:cNvPicPr/>
          <p:nvPr/>
        </p:nvPicPr>
        <p:blipFill>
          <a:blip r:embed="rId3"/>
          <a:stretch/>
        </p:blipFill>
        <p:spPr>
          <a:xfrm>
            <a:off x="1672200" y="24120"/>
            <a:ext cx="964440" cy="964440"/>
          </a:xfrm>
          <a:prstGeom prst="rect">
            <a:avLst/>
          </a:prstGeom>
          <a:ln w="9360">
            <a:noFill/>
          </a:ln>
        </p:spPr>
      </p:pic>
      <p:pic>
        <p:nvPicPr>
          <p:cNvPr id="47" name="Picture 1" descr=""/>
          <p:cNvPicPr/>
          <p:nvPr/>
        </p:nvPicPr>
        <p:blipFill>
          <a:blip r:embed="rId4"/>
          <a:stretch/>
        </p:blipFill>
        <p:spPr>
          <a:xfrm>
            <a:off x="421200" y="39240"/>
            <a:ext cx="875520" cy="875520"/>
          </a:xfrm>
          <a:prstGeom prst="rect">
            <a:avLst/>
          </a:prstGeom>
          <a:ln w="9360">
            <a:noFill/>
          </a:ln>
        </p:spPr>
      </p:pic>
      <p:pic>
        <p:nvPicPr>
          <p:cNvPr id="48" name="Picture 2" descr=""/>
          <p:cNvPicPr/>
          <p:nvPr/>
        </p:nvPicPr>
        <p:blipFill>
          <a:blip r:embed="rId5"/>
          <a:stretch/>
        </p:blipFill>
        <p:spPr>
          <a:xfrm>
            <a:off x="3673080" y="37440"/>
            <a:ext cx="1634400" cy="986040"/>
          </a:xfrm>
          <a:prstGeom prst="rect">
            <a:avLst/>
          </a:prstGeom>
          <a:ln>
            <a:noFill/>
          </a:ln>
        </p:spPr>
      </p:pic>
      <p:pic>
        <p:nvPicPr>
          <p:cNvPr id="49" name="Picture 6" descr=""/>
          <p:cNvPicPr/>
          <p:nvPr/>
        </p:nvPicPr>
        <p:blipFill>
          <a:blip r:embed="rId6"/>
          <a:stretch/>
        </p:blipFill>
        <p:spPr>
          <a:xfrm>
            <a:off x="2876040" y="675360"/>
            <a:ext cx="3137040" cy="825120"/>
          </a:xfrm>
          <a:prstGeom prst="rect">
            <a:avLst/>
          </a:prstGeom>
          <a:ln>
            <a:noFill/>
          </a:ln>
        </p:spPr>
      </p:pic>
      <p:pic>
        <p:nvPicPr>
          <p:cNvPr id="50" name="Picture 4" descr=""/>
          <p:cNvPicPr/>
          <p:nvPr/>
        </p:nvPicPr>
        <p:blipFill>
          <a:blip r:embed="rId7"/>
          <a:stretch/>
        </p:blipFill>
        <p:spPr>
          <a:xfrm>
            <a:off x="5820480" y="-236880"/>
            <a:ext cx="1607760" cy="1607760"/>
          </a:xfrm>
          <a:prstGeom prst="rect">
            <a:avLst/>
          </a:prstGeom>
          <a:ln>
            <a:noFill/>
          </a:ln>
        </p:spPr>
      </p:pic>
      <p:pic>
        <p:nvPicPr>
          <p:cNvPr id="51" name="Picture 5" descr=""/>
          <p:cNvPicPr/>
          <p:nvPr/>
        </p:nvPicPr>
        <p:blipFill>
          <a:blip r:embed="rId8"/>
          <a:stretch/>
        </p:blipFill>
        <p:spPr>
          <a:xfrm>
            <a:off x="7583400" y="27000"/>
            <a:ext cx="873720" cy="1028160"/>
          </a:xfrm>
          <a:prstGeom prst="rect">
            <a:avLst/>
          </a:prstGeom>
          <a:ln>
            <a:noFill/>
          </a:ln>
        </p:spPr>
      </p:pic>
      <p:sp>
        <p:nvSpPr>
          <p:cNvPr id="52" name="PlaceHolder 1"/>
          <p:cNvSpPr>
            <a:spLocks noGrp="1"/>
          </p:cNvSpPr>
          <p:nvPr>
            <p:ph type="title"/>
          </p:nvPr>
        </p:nvSpPr>
        <p:spPr>
          <a:xfrm>
            <a:off x="457200" y="273600"/>
            <a:ext cx="8229240" cy="1144800"/>
          </a:xfrm>
          <a:prstGeom prst="rect">
            <a:avLst/>
          </a:prstGeom>
        </p:spPr>
        <p:txBody>
          <a:bodyPr lIns="0" rIns="0" tIns="0" bIns="0" anchor="ctr">
            <a:noAutofit/>
          </a:bodyPr>
          <a:p>
            <a:r>
              <a:rPr b="0" lang="en-US" sz="1800" spc="-1" strike="noStrike">
                <a:solidFill>
                  <a:srgbClr val="000000"/>
                </a:solidFill>
                <a:latin typeface="Arial"/>
              </a:rPr>
              <a:t>Click to edit the title text format</a:t>
            </a:r>
            <a:endParaRPr b="0" lang="en-US" sz="1800" spc="-1" strike="noStrike">
              <a:solidFill>
                <a:srgbClr val="000000"/>
              </a:solidFill>
              <a:latin typeface="Arial"/>
            </a:endParaRPr>
          </a:p>
        </p:txBody>
      </p:sp>
      <p:sp>
        <p:nvSpPr>
          <p:cNvPr id="53"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2800" spc="-1" strike="noStrike">
                <a:solidFill>
                  <a:srgbClr val="000000"/>
                </a:solidFill>
                <a:latin typeface="Arial"/>
              </a:rPr>
              <a:t>Click to edit the outline text format</a:t>
            </a:r>
            <a:endParaRPr b="0" lang="en-US"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2000" spc="-1" strike="noStrike">
                <a:solidFill>
                  <a:srgbClr val="000000"/>
                </a:solidFill>
                <a:latin typeface="Arial"/>
              </a:rPr>
              <a:t>Second Outline Level</a:t>
            </a:r>
            <a:endParaRPr b="0" lang="en-US" sz="20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US" sz="1800" spc="-1" strike="noStrike">
                <a:solidFill>
                  <a:srgbClr val="000000"/>
                </a:solidFill>
                <a:latin typeface="Arial"/>
              </a:rPr>
              <a:t>Third Outline Level</a:t>
            </a:r>
            <a:endParaRPr b="0" lang="en-US"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US" sz="1800" spc="-1" strike="noStrike">
                <a:solidFill>
                  <a:srgbClr val="000000"/>
                </a:solidFill>
                <a:latin typeface="Arial"/>
              </a:rPr>
              <a:t>Fourth Outline Level</a:t>
            </a:r>
            <a:endParaRPr b="0" lang="en-US"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US" sz="2000" spc="-1" strike="noStrike">
                <a:solidFill>
                  <a:srgbClr val="000000"/>
                </a:solidFill>
                <a:latin typeface="Arial"/>
              </a:rPr>
              <a:t>Fifth Outline Level</a:t>
            </a:r>
            <a:endParaRPr b="0" lang="en-US"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US" sz="2000" spc="-1" strike="noStrike">
                <a:solidFill>
                  <a:srgbClr val="000000"/>
                </a:solidFill>
                <a:latin typeface="Arial"/>
              </a:rPr>
              <a:t>Sixth Outline Level</a:t>
            </a:r>
            <a:endParaRPr b="0" lang="en-US"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US" sz="2000" spc="-1" strike="noStrike">
                <a:solidFill>
                  <a:srgbClr val="000000"/>
                </a:solidFill>
                <a:latin typeface="Arial"/>
              </a:rPr>
              <a:t>Seventh Outline Level</a:t>
            </a:r>
            <a:endParaRPr b="0" lang="en-US"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9"/>
    <p:sldLayoutId id="2147483663" r:id="rId10"/>
    <p:sldLayoutId id="2147483664" r:id="rId11"/>
    <p:sldLayoutId id="2147483665" r:id="rId12"/>
    <p:sldLayoutId id="2147483666" r:id="rId13"/>
    <p:sldLayoutId id="2147483667" r:id="rId14"/>
    <p:sldLayoutId id="2147483668" r:id="rId15"/>
    <p:sldLayoutId id="2147483669" r:id="rId16"/>
    <p:sldLayoutId id="2147483670" r:id="rId17"/>
    <p:sldLayoutId id="2147483671" r:id="rId18"/>
    <p:sldLayoutId id="2147483672" r:id="rId19"/>
    <p:sldLayoutId id="2147483673" r:id="rId20"/>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0" name="Picture 10" descr="Take One.gif"/>
          <p:cNvPicPr/>
          <p:nvPr/>
        </p:nvPicPr>
        <p:blipFill>
          <a:blip r:embed="rId2"/>
          <a:stretch/>
        </p:blipFill>
        <p:spPr>
          <a:xfrm>
            <a:off x="0" y="0"/>
            <a:ext cx="9143280" cy="6857280"/>
          </a:xfrm>
          <a:prstGeom prst="rect">
            <a:avLst/>
          </a:prstGeom>
          <a:ln w="9360">
            <a:noFill/>
          </a:ln>
        </p:spPr>
      </p:pic>
      <p:pic>
        <p:nvPicPr>
          <p:cNvPr id="91" name="Picture 1" descr=""/>
          <p:cNvPicPr/>
          <p:nvPr/>
        </p:nvPicPr>
        <p:blipFill>
          <a:blip r:embed="rId3"/>
          <a:stretch/>
        </p:blipFill>
        <p:spPr>
          <a:xfrm>
            <a:off x="1672200" y="24120"/>
            <a:ext cx="964440" cy="964440"/>
          </a:xfrm>
          <a:prstGeom prst="rect">
            <a:avLst/>
          </a:prstGeom>
          <a:ln w="9360">
            <a:noFill/>
          </a:ln>
        </p:spPr>
      </p:pic>
      <p:pic>
        <p:nvPicPr>
          <p:cNvPr id="92" name="Picture 1" descr=""/>
          <p:cNvPicPr/>
          <p:nvPr/>
        </p:nvPicPr>
        <p:blipFill>
          <a:blip r:embed="rId4"/>
          <a:stretch/>
        </p:blipFill>
        <p:spPr>
          <a:xfrm>
            <a:off x="421200" y="39240"/>
            <a:ext cx="875520" cy="875520"/>
          </a:xfrm>
          <a:prstGeom prst="rect">
            <a:avLst/>
          </a:prstGeom>
          <a:ln w="9360">
            <a:noFill/>
          </a:ln>
        </p:spPr>
      </p:pic>
      <p:pic>
        <p:nvPicPr>
          <p:cNvPr id="93" name="Picture 2" descr=""/>
          <p:cNvPicPr/>
          <p:nvPr/>
        </p:nvPicPr>
        <p:blipFill>
          <a:blip r:embed="rId5"/>
          <a:stretch/>
        </p:blipFill>
        <p:spPr>
          <a:xfrm>
            <a:off x="3673080" y="37440"/>
            <a:ext cx="1634400" cy="986040"/>
          </a:xfrm>
          <a:prstGeom prst="rect">
            <a:avLst/>
          </a:prstGeom>
          <a:ln>
            <a:noFill/>
          </a:ln>
        </p:spPr>
      </p:pic>
      <p:pic>
        <p:nvPicPr>
          <p:cNvPr id="94" name="Picture 6" descr=""/>
          <p:cNvPicPr/>
          <p:nvPr/>
        </p:nvPicPr>
        <p:blipFill>
          <a:blip r:embed="rId6"/>
          <a:stretch/>
        </p:blipFill>
        <p:spPr>
          <a:xfrm>
            <a:off x="2876040" y="675360"/>
            <a:ext cx="3137040" cy="825120"/>
          </a:xfrm>
          <a:prstGeom prst="rect">
            <a:avLst/>
          </a:prstGeom>
          <a:ln>
            <a:noFill/>
          </a:ln>
        </p:spPr>
      </p:pic>
      <p:pic>
        <p:nvPicPr>
          <p:cNvPr id="95" name="Picture 4" descr=""/>
          <p:cNvPicPr/>
          <p:nvPr/>
        </p:nvPicPr>
        <p:blipFill>
          <a:blip r:embed="rId7"/>
          <a:stretch/>
        </p:blipFill>
        <p:spPr>
          <a:xfrm>
            <a:off x="5820480" y="-236880"/>
            <a:ext cx="1607760" cy="1607760"/>
          </a:xfrm>
          <a:prstGeom prst="rect">
            <a:avLst/>
          </a:prstGeom>
          <a:ln>
            <a:noFill/>
          </a:ln>
        </p:spPr>
      </p:pic>
      <p:pic>
        <p:nvPicPr>
          <p:cNvPr id="96" name="Picture 5" descr=""/>
          <p:cNvPicPr/>
          <p:nvPr/>
        </p:nvPicPr>
        <p:blipFill>
          <a:blip r:embed="rId8"/>
          <a:stretch/>
        </p:blipFill>
        <p:spPr>
          <a:xfrm>
            <a:off x="7583400" y="27000"/>
            <a:ext cx="873720" cy="1028160"/>
          </a:xfrm>
          <a:prstGeom prst="rect">
            <a:avLst/>
          </a:prstGeom>
          <a:ln>
            <a:noFill/>
          </a:ln>
        </p:spPr>
      </p:pic>
      <p:sp>
        <p:nvSpPr>
          <p:cNvPr id="97" name="PlaceHolder 1"/>
          <p:cNvSpPr>
            <a:spLocks noGrp="1"/>
          </p:cNvSpPr>
          <p:nvPr>
            <p:ph type="title"/>
          </p:nvPr>
        </p:nvSpPr>
        <p:spPr>
          <a:xfrm>
            <a:off x="457200" y="1371600"/>
            <a:ext cx="3007440" cy="1161360"/>
          </a:xfrm>
          <a:prstGeom prst="rect">
            <a:avLst/>
          </a:prstGeom>
        </p:spPr>
        <p:txBody>
          <a:bodyPr lIns="0" rIns="0" tIns="0" bIns="0" anchor="ctr">
            <a:noAutofit/>
          </a:bodyPr>
          <a:p>
            <a:r>
              <a:rPr b="0" lang="en-US" sz="4400" spc="-1" strike="noStrike">
                <a:solidFill>
                  <a:srgbClr val="000000"/>
                </a:solidFill>
                <a:latin typeface="Arial"/>
              </a:rPr>
              <a:t>Click to edit the title text format</a:t>
            </a:r>
            <a:endParaRPr b="0" lang="en-US" sz="4400" spc="-1" strike="noStrike">
              <a:solidFill>
                <a:srgbClr val="000000"/>
              </a:solidFill>
              <a:latin typeface="Arial"/>
            </a:endParaRPr>
          </a:p>
        </p:txBody>
      </p:sp>
      <p:sp>
        <p:nvSpPr>
          <p:cNvPr id="98" name="PlaceHolder 2"/>
          <p:cNvSpPr>
            <a:spLocks noGrp="1"/>
          </p:cNvSpPr>
          <p:nvPr>
            <p:ph type="body"/>
          </p:nvPr>
        </p:nvSpPr>
        <p:spPr>
          <a:xfrm>
            <a:off x="3575160" y="1371600"/>
            <a:ext cx="2493720" cy="5365080"/>
          </a:xfrm>
          <a:prstGeom prst="rect">
            <a:avLst/>
          </a:prstGeom>
        </p:spPr>
        <p:txBody>
          <a:bodyPr lIns="0" rIns="0" tIns="0" bIns="0">
            <a:normAutofit fontScale="9000"/>
          </a:bodyPr>
          <a:p>
            <a:pPr marL="432000" indent="-324000">
              <a:spcBef>
                <a:spcPts val="1417"/>
              </a:spcBef>
              <a:buClr>
                <a:srgbClr val="000000"/>
              </a:buClr>
              <a:buSzPct val="45000"/>
              <a:buFont typeface="Wingdings" charset="2"/>
              <a:buChar char=""/>
            </a:pPr>
            <a:r>
              <a:rPr b="0" lang="en-US" sz="2800" spc="-1" strike="noStrike">
                <a:solidFill>
                  <a:srgbClr val="000000"/>
                </a:solidFill>
                <a:latin typeface="Arial"/>
              </a:rPr>
              <a:t>Click to edit the outline text format</a:t>
            </a:r>
            <a:endParaRPr b="0" lang="en-US"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2800" spc="-1" strike="noStrike">
                <a:solidFill>
                  <a:srgbClr val="000000"/>
                </a:solidFill>
                <a:latin typeface="Arial"/>
              </a:rPr>
              <a:t>Second Outline Level</a:t>
            </a:r>
            <a:endParaRPr b="0" lang="en-US"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US" sz="2800" spc="-1" strike="noStrike">
                <a:solidFill>
                  <a:srgbClr val="000000"/>
                </a:solidFill>
                <a:latin typeface="Arial"/>
              </a:rPr>
              <a:t>Third Outline Level</a:t>
            </a:r>
            <a:endParaRPr b="0" lang="en-US" sz="2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US" sz="2800" spc="-1" strike="noStrike">
                <a:solidFill>
                  <a:srgbClr val="000000"/>
                </a:solidFill>
                <a:latin typeface="Arial"/>
              </a:rPr>
              <a:t>Fourth Outline Level</a:t>
            </a:r>
            <a:endParaRPr b="0" lang="en-US" sz="2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US" sz="2800" spc="-1" strike="noStrike">
                <a:solidFill>
                  <a:srgbClr val="000000"/>
                </a:solidFill>
                <a:latin typeface="Arial"/>
              </a:rPr>
              <a:t>Fifth Outline Level</a:t>
            </a:r>
            <a:endParaRPr b="0" lang="en-US" sz="2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US" sz="2800" spc="-1" strike="noStrike">
                <a:solidFill>
                  <a:srgbClr val="000000"/>
                </a:solidFill>
                <a:latin typeface="Arial"/>
              </a:rPr>
              <a:t>Sixth Outline Level</a:t>
            </a:r>
            <a:endParaRPr b="0" lang="en-US" sz="2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US" sz="2800" spc="-1" strike="noStrike">
                <a:solidFill>
                  <a:srgbClr val="000000"/>
                </a:solidFill>
                <a:latin typeface="Arial"/>
              </a:rPr>
              <a:t>Seventh Outline Level</a:t>
            </a:r>
            <a:endParaRPr b="0" lang="en-US" sz="2800" spc="-1" strike="noStrike">
              <a:solidFill>
                <a:srgbClr val="000000"/>
              </a:solidFill>
              <a:latin typeface="Arial"/>
            </a:endParaRPr>
          </a:p>
        </p:txBody>
      </p:sp>
      <p:sp>
        <p:nvSpPr>
          <p:cNvPr id="99" name="PlaceHolder 3"/>
          <p:cNvSpPr>
            <a:spLocks noGrp="1"/>
          </p:cNvSpPr>
          <p:nvPr>
            <p:ph type="body"/>
          </p:nvPr>
        </p:nvSpPr>
        <p:spPr>
          <a:xfrm>
            <a:off x="6194160" y="1371600"/>
            <a:ext cx="2493720" cy="5365080"/>
          </a:xfrm>
          <a:prstGeom prst="rect">
            <a:avLst/>
          </a:prstGeom>
        </p:spPr>
        <p:txBody>
          <a:bodyPr lIns="0" rIns="0" tIns="0" bIns="0">
            <a:normAutofit fontScale="9000"/>
          </a:bodyPr>
          <a:p>
            <a:pPr marL="432000" indent="-324000">
              <a:spcBef>
                <a:spcPts val="1417"/>
              </a:spcBef>
              <a:buClr>
                <a:srgbClr val="000000"/>
              </a:buClr>
              <a:buSzPct val="45000"/>
              <a:buFont typeface="Wingdings" charset="2"/>
              <a:buChar char=""/>
            </a:pPr>
            <a:r>
              <a:rPr b="0" lang="en-US" sz="2800" spc="-1" strike="noStrike">
                <a:solidFill>
                  <a:srgbClr val="000000"/>
                </a:solidFill>
                <a:latin typeface="Arial"/>
              </a:rPr>
              <a:t>Click to edit the outline text format</a:t>
            </a:r>
            <a:endParaRPr b="0" lang="en-US"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2800" spc="-1" strike="noStrike">
                <a:solidFill>
                  <a:srgbClr val="000000"/>
                </a:solidFill>
                <a:latin typeface="Arial"/>
              </a:rPr>
              <a:t>Second Outline Level</a:t>
            </a:r>
            <a:endParaRPr b="0" lang="en-US"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US" sz="2800" spc="-1" strike="noStrike">
                <a:solidFill>
                  <a:srgbClr val="000000"/>
                </a:solidFill>
                <a:latin typeface="Arial"/>
              </a:rPr>
              <a:t>Third Outline Level</a:t>
            </a:r>
            <a:endParaRPr b="0" lang="en-US" sz="2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US" sz="2800" spc="-1" strike="noStrike">
                <a:solidFill>
                  <a:srgbClr val="000000"/>
                </a:solidFill>
                <a:latin typeface="Arial"/>
              </a:rPr>
              <a:t>Fourth Outline Level</a:t>
            </a:r>
            <a:endParaRPr b="0" lang="en-US" sz="2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US" sz="2800" spc="-1" strike="noStrike">
                <a:solidFill>
                  <a:srgbClr val="000000"/>
                </a:solidFill>
                <a:latin typeface="Arial"/>
              </a:rPr>
              <a:t>Fifth Outline Level</a:t>
            </a:r>
            <a:endParaRPr b="0" lang="en-US" sz="2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US" sz="2800" spc="-1" strike="noStrike">
                <a:solidFill>
                  <a:srgbClr val="000000"/>
                </a:solidFill>
                <a:latin typeface="Arial"/>
              </a:rPr>
              <a:t>Sixth Outline Level</a:t>
            </a:r>
            <a:endParaRPr b="0" lang="en-US" sz="2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US" sz="2800" spc="-1" strike="noStrike">
                <a:solidFill>
                  <a:srgbClr val="000000"/>
                </a:solidFill>
                <a:latin typeface="Arial"/>
              </a:rPr>
              <a:t>Seventh Outline Level</a:t>
            </a:r>
            <a:endParaRPr b="0" lang="en-US" sz="28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 id="2147483685" r:id="rId19"/>
    <p:sldLayoutId id="2147483686" r:id="rId20"/>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36" name="Picture 10" descr="Take One.gif"/>
          <p:cNvPicPr/>
          <p:nvPr/>
        </p:nvPicPr>
        <p:blipFill>
          <a:blip r:embed="rId2"/>
          <a:stretch/>
        </p:blipFill>
        <p:spPr>
          <a:xfrm>
            <a:off x="0" y="0"/>
            <a:ext cx="9143280" cy="6857280"/>
          </a:xfrm>
          <a:prstGeom prst="rect">
            <a:avLst/>
          </a:prstGeom>
          <a:ln w="9360">
            <a:noFill/>
          </a:ln>
        </p:spPr>
      </p:pic>
      <p:pic>
        <p:nvPicPr>
          <p:cNvPr id="137" name="Picture 1" descr=""/>
          <p:cNvPicPr/>
          <p:nvPr/>
        </p:nvPicPr>
        <p:blipFill>
          <a:blip r:embed="rId3"/>
          <a:stretch/>
        </p:blipFill>
        <p:spPr>
          <a:xfrm>
            <a:off x="1672200" y="24120"/>
            <a:ext cx="964440" cy="964440"/>
          </a:xfrm>
          <a:prstGeom prst="rect">
            <a:avLst/>
          </a:prstGeom>
          <a:ln w="9360">
            <a:noFill/>
          </a:ln>
        </p:spPr>
      </p:pic>
      <p:pic>
        <p:nvPicPr>
          <p:cNvPr id="138" name="Picture 1" descr=""/>
          <p:cNvPicPr/>
          <p:nvPr/>
        </p:nvPicPr>
        <p:blipFill>
          <a:blip r:embed="rId4"/>
          <a:stretch/>
        </p:blipFill>
        <p:spPr>
          <a:xfrm>
            <a:off x="421200" y="39240"/>
            <a:ext cx="875520" cy="875520"/>
          </a:xfrm>
          <a:prstGeom prst="rect">
            <a:avLst/>
          </a:prstGeom>
          <a:ln w="9360">
            <a:noFill/>
          </a:ln>
        </p:spPr>
      </p:pic>
      <p:pic>
        <p:nvPicPr>
          <p:cNvPr id="139" name="Picture 2" descr=""/>
          <p:cNvPicPr/>
          <p:nvPr/>
        </p:nvPicPr>
        <p:blipFill>
          <a:blip r:embed="rId5"/>
          <a:stretch/>
        </p:blipFill>
        <p:spPr>
          <a:xfrm>
            <a:off x="3673080" y="37440"/>
            <a:ext cx="1634400" cy="986040"/>
          </a:xfrm>
          <a:prstGeom prst="rect">
            <a:avLst/>
          </a:prstGeom>
          <a:ln>
            <a:noFill/>
          </a:ln>
        </p:spPr>
      </p:pic>
      <p:pic>
        <p:nvPicPr>
          <p:cNvPr id="140" name="Picture 6" descr=""/>
          <p:cNvPicPr/>
          <p:nvPr/>
        </p:nvPicPr>
        <p:blipFill>
          <a:blip r:embed="rId6"/>
          <a:stretch/>
        </p:blipFill>
        <p:spPr>
          <a:xfrm>
            <a:off x="2876040" y="675360"/>
            <a:ext cx="3137040" cy="825120"/>
          </a:xfrm>
          <a:prstGeom prst="rect">
            <a:avLst/>
          </a:prstGeom>
          <a:ln>
            <a:noFill/>
          </a:ln>
        </p:spPr>
      </p:pic>
      <p:pic>
        <p:nvPicPr>
          <p:cNvPr id="141" name="Picture 4" descr=""/>
          <p:cNvPicPr/>
          <p:nvPr/>
        </p:nvPicPr>
        <p:blipFill>
          <a:blip r:embed="rId7"/>
          <a:stretch/>
        </p:blipFill>
        <p:spPr>
          <a:xfrm>
            <a:off x="5820480" y="-236880"/>
            <a:ext cx="1607760" cy="1607760"/>
          </a:xfrm>
          <a:prstGeom prst="rect">
            <a:avLst/>
          </a:prstGeom>
          <a:ln>
            <a:noFill/>
          </a:ln>
        </p:spPr>
      </p:pic>
      <p:pic>
        <p:nvPicPr>
          <p:cNvPr id="142" name="Picture 5" descr=""/>
          <p:cNvPicPr/>
          <p:nvPr/>
        </p:nvPicPr>
        <p:blipFill>
          <a:blip r:embed="rId8"/>
          <a:stretch/>
        </p:blipFill>
        <p:spPr>
          <a:xfrm>
            <a:off x="7583400" y="27000"/>
            <a:ext cx="873720" cy="1028160"/>
          </a:xfrm>
          <a:prstGeom prst="rect">
            <a:avLst/>
          </a:prstGeom>
          <a:ln>
            <a:noFill/>
          </a:ln>
        </p:spPr>
      </p:pic>
      <p:sp>
        <p:nvSpPr>
          <p:cNvPr id="143" name="PlaceHolder 1"/>
          <p:cNvSpPr>
            <a:spLocks noGrp="1"/>
          </p:cNvSpPr>
          <p:nvPr>
            <p:ph type="title"/>
          </p:nvPr>
        </p:nvSpPr>
        <p:spPr>
          <a:xfrm>
            <a:off x="457200" y="273600"/>
            <a:ext cx="8229240" cy="1144800"/>
          </a:xfrm>
          <a:prstGeom prst="rect">
            <a:avLst/>
          </a:prstGeom>
        </p:spPr>
        <p:txBody>
          <a:bodyPr lIns="0" rIns="0" tIns="0" bIns="0" anchor="ctr">
            <a:noAutofit/>
          </a:bodyPr>
          <a:p>
            <a:r>
              <a:rPr b="0" lang="en-US" sz="1800" spc="-1" strike="noStrike">
                <a:solidFill>
                  <a:srgbClr val="000000"/>
                </a:solidFill>
                <a:latin typeface="Arial"/>
              </a:rPr>
              <a:t>Click to edit the title text format</a:t>
            </a:r>
            <a:endParaRPr b="0" lang="en-US" sz="1800" spc="-1" strike="noStrike">
              <a:solidFill>
                <a:srgbClr val="000000"/>
              </a:solidFill>
              <a:latin typeface="Arial"/>
            </a:endParaRPr>
          </a:p>
        </p:txBody>
      </p:sp>
      <p:sp>
        <p:nvSpPr>
          <p:cNvPr id="144"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2800" spc="-1" strike="noStrike">
                <a:solidFill>
                  <a:srgbClr val="000000"/>
                </a:solidFill>
                <a:latin typeface="Arial"/>
              </a:rPr>
              <a:t>Click to edit the outline text format</a:t>
            </a:r>
            <a:endParaRPr b="0" lang="en-US"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2000" spc="-1" strike="noStrike">
                <a:solidFill>
                  <a:srgbClr val="000000"/>
                </a:solidFill>
                <a:latin typeface="Arial"/>
              </a:rPr>
              <a:t>Second Outline Level</a:t>
            </a:r>
            <a:endParaRPr b="0" lang="en-US" sz="20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US" sz="1800" spc="-1" strike="noStrike">
                <a:solidFill>
                  <a:srgbClr val="000000"/>
                </a:solidFill>
                <a:latin typeface="Arial"/>
              </a:rPr>
              <a:t>Third Outline Level</a:t>
            </a:r>
            <a:endParaRPr b="0" lang="en-US"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US" sz="1800" spc="-1" strike="noStrike">
                <a:solidFill>
                  <a:srgbClr val="000000"/>
                </a:solidFill>
                <a:latin typeface="Arial"/>
              </a:rPr>
              <a:t>Fourth Outline Level</a:t>
            </a:r>
            <a:endParaRPr b="0" lang="en-US"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US" sz="2000" spc="-1" strike="noStrike">
                <a:solidFill>
                  <a:srgbClr val="000000"/>
                </a:solidFill>
                <a:latin typeface="Arial"/>
              </a:rPr>
              <a:t>Fifth Outline Level</a:t>
            </a:r>
            <a:endParaRPr b="0" lang="en-US"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US" sz="2000" spc="-1" strike="noStrike">
                <a:solidFill>
                  <a:srgbClr val="000000"/>
                </a:solidFill>
                <a:latin typeface="Arial"/>
              </a:rPr>
              <a:t>Sixth Outline Level</a:t>
            </a:r>
            <a:endParaRPr b="0" lang="en-US"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US" sz="2000" spc="-1" strike="noStrike">
                <a:solidFill>
                  <a:srgbClr val="000000"/>
                </a:solidFill>
                <a:latin typeface="Arial"/>
              </a:rPr>
              <a:t>Seventh Outline Level</a:t>
            </a:r>
            <a:endParaRPr b="0" lang="en-US"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 id="2147483697" r:id="rId18"/>
    <p:sldLayoutId id="2147483698" r:id="rId19"/>
    <p:sldLayoutId id="2147483699" r:id="rId20"/>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28.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3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CustomShape 1"/>
          <p:cNvSpPr/>
          <p:nvPr/>
        </p:nvSpPr>
        <p:spPr>
          <a:xfrm>
            <a:off x="685800" y="2130480"/>
            <a:ext cx="7771680" cy="1469160"/>
          </a:xfrm>
          <a:prstGeom prst="rect">
            <a:avLst/>
          </a:prstGeom>
          <a:noFill/>
          <a:ln>
            <a:noFill/>
          </a:ln>
        </p:spPr>
        <p:style>
          <a:lnRef idx="0"/>
          <a:fillRef idx="0"/>
          <a:effectRef idx="0"/>
          <a:fontRef idx="minor"/>
        </p:style>
        <p:txBody>
          <a:bodyPr lIns="90000" rIns="90000" tIns="45000" bIns="45000">
            <a:noAutofit/>
          </a:bodyPr>
          <a:p>
            <a:pPr algn="ctr">
              <a:lnSpc>
                <a:spcPct val="100000"/>
              </a:lnSpc>
            </a:pPr>
            <a:r>
              <a:rPr b="1" lang="en-US" sz="2400" spc="-1" strike="noStrike" cap="all">
                <a:solidFill>
                  <a:srgbClr val="000000"/>
                </a:solidFill>
                <a:latin typeface="Arial"/>
                <a:ea typeface="DejaVu Sans"/>
              </a:rPr>
              <a:t>IMPLEMENTATION OF CIRCULAR ECONOMY AS A STRATEGY FOR SUSTAINABLE COMPETITIVE ADVANTAGE</a:t>
            </a:r>
            <a:endParaRPr b="0" lang="en-US" sz="2400" spc="-1" strike="noStrike">
              <a:latin typeface="Arial"/>
            </a:endParaRPr>
          </a:p>
        </p:txBody>
      </p:sp>
      <p:sp>
        <p:nvSpPr>
          <p:cNvPr id="182" name="CustomShape 2"/>
          <p:cNvSpPr/>
          <p:nvPr/>
        </p:nvSpPr>
        <p:spPr>
          <a:xfrm>
            <a:off x="1371600" y="3886200"/>
            <a:ext cx="6400080" cy="1751760"/>
          </a:xfrm>
          <a:prstGeom prst="rect">
            <a:avLst/>
          </a:prstGeom>
          <a:noFill/>
          <a:ln>
            <a:noFill/>
          </a:ln>
        </p:spPr>
        <p:style>
          <a:lnRef idx="0"/>
          <a:fillRef idx="0"/>
          <a:effectRef idx="0"/>
          <a:fontRef idx="minor"/>
        </p:style>
        <p:txBody>
          <a:bodyPr lIns="90000" rIns="90000" tIns="45000" bIns="45000">
            <a:noAutofit/>
          </a:bodyPr>
          <a:p>
            <a:pPr algn="ctr">
              <a:lnSpc>
                <a:spcPct val="100000"/>
              </a:lnSpc>
            </a:pPr>
            <a:r>
              <a:rPr b="0" lang="en-US" sz="3200" spc="-1" strike="noStrike">
                <a:solidFill>
                  <a:srgbClr val="000000"/>
                </a:solidFill>
                <a:latin typeface="Arial"/>
                <a:ea typeface="DejaVu Sans"/>
              </a:rPr>
              <a:t>Marko Aleksić, Dušan Cvrkušić, Radmila Bjekić, Nemanja Berber, Dimitrije Gašić</a:t>
            </a:r>
            <a:endParaRPr b="0" lang="en-US" sz="32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CustomShape 1"/>
          <p:cNvSpPr/>
          <p:nvPr/>
        </p:nvSpPr>
        <p:spPr>
          <a:xfrm>
            <a:off x="450360" y="1676520"/>
            <a:ext cx="8076600" cy="685080"/>
          </a:xfrm>
          <a:prstGeom prst="rect">
            <a:avLst/>
          </a:prstGeom>
          <a:noFill/>
          <a:ln>
            <a:noFill/>
          </a:ln>
        </p:spPr>
        <p:style>
          <a:lnRef idx="0"/>
          <a:fillRef idx="0"/>
          <a:effectRef idx="0"/>
          <a:fontRef idx="minor"/>
        </p:style>
      </p:sp>
      <p:sp>
        <p:nvSpPr>
          <p:cNvPr id="184" name="CustomShape 2"/>
          <p:cNvSpPr/>
          <p:nvPr/>
        </p:nvSpPr>
        <p:spPr>
          <a:xfrm>
            <a:off x="450360" y="2590920"/>
            <a:ext cx="8083440" cy="3988080"/>
          </a:xfrm>
          <a:prstGeom prst="rect">
            <a:avLst/>
          </a:prstGeom>
          <a:noFill/>
          <a:ln>
            <a:noFill/>
          </a:ln>
        </p:spPr>
        <p:style>
          <a:lnRef idx="0"/>
          <a:fillRef idx="0"/>
          <a:effectRef idx="0"/>
          <a:fontRef idx="minor"/>
        </p:style>
        <p:txBody>
          <a:bodyPr lIns="90000" rIns="90000" tIns="45000" bIns="45000">
            <a:noAutofit/>
          </a:bodyPr>
          <a:p>
            <a:pPr algn="just">
              <a:lnSpc>
                <a:spcPct val="100000"/>
              </a:lnSpc>
            </a:pPr>
            <a:r>
              <a:rPr b="0" lang="en-US" sz="2000" spc="-1" strike="noStrike">
                <a:solidFill>
                  <a:srgbClr val="000000"/>
                </a:solidFill>
                <a:latin typeface="Arial"/>
                <a:ea typeface="DejaVu Sans"/>
              </a:rPr>
              <a:t>The circular economy is an economic model aimed at minimizing waste and maximizing resource use through recycling, reuse, and material regeneration. Unlike the linear model, which follows the "take, make, dispose" principle, the circular approach extends product life cycles and reduces external costs associated with pollution and the depletion of natural resources (Geissdoerfer et al., 2017).</a:t>
            </a:r>
            <a:endParaRPr b="0" lang="en-US" sz="2000" spc="-1" strike="noStrike">
              <a:latin typeface="Arial"/>
            </a:endParaRPr>
          </a:p>
          <a:p>
            <a:pPr algn="just">
              <a:lnSpc>
                <a:spcPct val="100000"/>
              </a:lnSpc>
            </a:pPr>
            <a:r>
              <a:rPr b="0" lang="en-US" sz="2000" spc="-1" strike="noStrike">
                <a:solidFill>
                  <a:srgbClr val="000000"/>
                </a:solidFill>
                <a:latin typeface="Arial"/>
                <a:ea typeface="DejaVu Sans"/>
              </a:rPr>
              <a:t>The circular economy is a sustainable development model aimed at minimizing the ecological footprint through efficient resource use, waste reduction, and ecosystem regeneration. This approach contrasts with the linear economic model, which leads to excessive exploitation of natural resources and waste accumulation.</a:t>
            </a:r>
            <a:endParaRPr b="0" lang="en-US" sz="2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 name="CustomShape 1"/>
          <p:cNvSpPr/>
          <p:nvPr/>
        </p:nvSpPr>
        <p:spPr>
          <a:xfrm>
            <a:off x="457200" y="1146240"/>
            <a:ext cx="8000280" cy="750240"/>
          </a:xfrm>
          <a:prstGeom prst="rect">
            <a:avLst/>
          </a:prstGeom>
          <a:noFill/>
          <a:ln>
            <a:noFill/>
          </a:ln>
        </p:spPr>
        <p:style>
          <a:lnRef idx="0"/>
          <a:fillRef idx="0"/>
          <a:effectRef idx="0"/>
          <a:fontRef idx="minor"/>
        </p:style>
        <p:txBody>
          <a:bodyPr lIns="90000" rIns="90000" tIns="45000" bIns="45000">
            <a:noAutofit/>
          </a:bodyPr>
          <a:p>
            <a:pPr>
              <a:lnSpc>
                <a:spcPct val="100000"/>
              </a:lnSpc>
            </a:pPr>
            <a:r>
              <a:rPr b="0" i="1" lang="en-US" sz="2400" spc="-1" strike="noStrike">
                <a:solidFill>
                  <a:srgbClr val="000000"/>
                </a:solidFill>
                <a:latin typeface="Arial"/>
                <a:ea typeface="DejaVu Sans"/>
              </a:rPr>
              <a:t>Circular Economy in Serbia – Current Situation and Future Perspectives</a:t>
            </a:r>
            <a:endParaRPr b="0" lang="en-US" sz="2400" spc="-1" strike="noStrike">
              <a:latin typeface="Arial"/>
            </a:endParaRPr>
          </a:p>
        </p:txBody>
      </p:sp>
      <p:sp>
        <p:nvSpPr>
          <p:cNvPr id="186" name="CustomShape 2"/>
          <p:cNvSpPr/>
          <p:nvPr/>
        </p:nvSpPr>
        <p:spPr>
          <a:xfrm>
            <a:off x="457200" y="2666880"/>
            <a:ext cx="3733200" cy="3991680"/>
          </a:xfrm>
          <a:prstGeom prst="rect">
            <a:avLst/>
          </a:prstGeom>
          <a:noFill/>
          <a:ln>
            <a:noFill/>
          </a:ln>
        </p:spPr>
        <p:style>
          <a:lnRef idx="0"/>
          <a:fillRef idx="0"/>
          <a:effectRef idx="0"/>
          <a:fontRef idx="minor"/>
        </p:style>
      </p:sp>
      <p:sp>
        <p:nvSpPr>
          <p:cNvPr id="187" name="CustomShape 3"/>
          <p:cNvSpPr/>
          <p:nvPr/>
        </p:nvSpPr>
        <p:spPr>
          <a:xfrm>
            <a:off x="4648320" y="2666880"/>
            <a:ext cx="3580560" cy="3991680"/>
          </a:xfrm>
          <a:prstGeom prst="rect">
            <a:avLst/>
          </a:prstGeom>
          <a:noFill/>
          <a:ln>
            <a:noFill/>
          </a:ln>
        </p:spPr>
        <p:style>
          <a:lnRef idx="0"/>
          <a:fillRef idx="0"/>
          <a:effectRef idx="0"/>
          <a:fontRef idx="minor"/>
        </p:style>
      </p:sp>
      <p:graphicFrame>
        <p:nvGraphicFramePr>
          <p:cNvPr id="188" name="Table 4"/>
          <p:cNvGraphicFramePr/>
          <p:nvPr/>
        </p:nvGraphicFramePr>
        <p:xfrm>
          <a:off x="286560" y="1897200"/>
          <a:ext cx="8543160" cy="4761360"/>
        </p:xfrm>
        <a:graphic>
          <a:graphicData uri="http://schemas.openxmlformats.org/drawingml/2006/table">
            <a:tbl>
              <a:tblPr/>
              <a:tblGrid>
                <a:gridCol w="2846880"/>
                <a:gridCol w="2847960"/>
                <a:gridCol w="2848320"/>
              </a:tblGrid>
              <a:tr h="233640">
                <a:tc>
                  <a:txBody>
                    <a:bodyPr lIns="47160" rIns="47160" tIns="0" bIns="0">
                      <a:noAutofit/>
                    </a:bodyPr>
                    <a:p>
                      <a:pPr algn="ctr">
                        <a:lnSpc>
                          <a:spcPct val="150000"/>
                        </a:lnSpc>
                      </a:pPr>
                      <a:r>
                        <a:rPr b="1" lang="en-US" sz="1100" spc="-1" strike="noStrike">
                          <a:solidFill>
                            <a:srgbClr val="ffffff"/>
                          </a:solidFill>
                          <a:latin typeface="Arial"/>
                          <a:ea typeface="DejaVu Sans"/>
                        </a:rPr>
                        <a:t>Aspect</a:t>
                      </a:r>
                      <a:endParaRPr b="0" lang="en-US" sz="1100" spc="-1" strike="noStrike">
                        <a:latin typeface="Arial"/>
                      </a:endParaRPr>
                    </a:p>
                  </a:txBody>
                  <a:tcPr marL="47160" marR="47160">
                    <a:lnL w="12240">
                      <a:solidFill>
                        <a:srgbClr val="ffffff"/>
                      </a:solidFill>
                    </a:lnL>
                    <a:lnR w="12240">
                      <a:solidFill>
                        <a:srgbClr val="ffffff"/>
                      </a:solidFill>
                    </a:lnR>
                    <a:lnT w="12240">
                      <a:solidFill>
                        <a:srgbClr val="ffffff"/>
                      </a:solidFill>
                    </a:lnT>
                    <a:lnB w="38160">
                      <a:solidFill>
                        <a:srgbClr val="ffffff"/>
                      </a:solidFill>
                    </a:lnB>
                    <a:solidFill>
                      <a:srgbClr val="00cc99"/>
                    </a:solidFill>
                  </a:tcPr>
                </a:tc>
                <a:tc>
                  <a:txBody>
                    <a:bodyPr lIns="47160" rIns="47160" tIns="0" bIns="0">
                      <a:noAutofit/>
                    </a:bodyPr>
                    <a:p>
                      <a:pPr algn="ctr">
                        <a:lnSpc>
                          <a:spcPct val="150000"/>
                        </a:lnSpc>
                      </a:pPr>
                      <a:r>
                        <a:rPr b="1" lang="en-US" sz="1100" spc="-1" strike="noStrike">
                          <a:solidFill>
                            <a:srgbClr val="ffffff"/>
                          </a:solidFill>
                          <a:latin typeface="Arial"/>
                          <a:ea typeface="DejaVu Sans"/>
                        </a:rPr>
                        <a:t>Current situation</a:t>
                      </a:r>
                      <a:endParaRPr b="0" lang="en-US" sz="1100" spc="-1" strike="noStrike">
                        <a:latin typeface="Arial"/>
                      </a:endParaRPr>
                    </a:p>
                  </a:txBody>
                  <a:tcPr marL="47160" marR="47160">
                    <a:lnL w="12240">
                      <a:solidFill>
                        <a:srgbClr val="ffffff"/>
                      </a:solidFill>
                    </a:lnL>
                    <a:lnR w="12240">
                      <a:solidFill>
                        <a:srgbClr val="ffffff"/>
                      </a:solidFill>
                    </a:lnR>
                    <a:lnT w="12240">
                      <a:solidFill>
                        <a:srgbClr val="ffffff"/>
                      </a:solidFill>
                    </a:lnT>
                    <a:lnB w="38160">
                      <a:solidFill>
                        <a:srgbClr val="ffffff"/>
                      </a:solidFill>
                    </a:lnB>
                    <a:solidFill>
                      <a:srgbClr val="00cc99"/>
                    </a:solidFill>
                  </a:tcPr>
                </a:tc>
                <a:tc>
                  <a:txBody>
                    <a:bodyPr lIns="47160" rIns="47160" tIns="0" bIns="0">
                      <a:noAutofit/>
                    </a:bodyPr>
                    <a:p>
                      <a:pPr algn="ctr">
                        <a:lnSpc>
                          <a:spcPct val="150000"/>
                        </a:lnSpc>
                      </a:pPr>
                      <a:r>
                        <a:rPr b="1" lang="en-US" sz="1100" spc="-1" strike="noStrike">
                          <a:solidFill>
                            <a:srgbClr val="ffffff"/>
                          </a:solidFill>
                          <a:latin typeface="Arial"/>
                          <a:ea typeface="DejaVu Sans"/>
                        </a:rPr>
                        <a:t>Perspectives for the future</a:t>
                      </a:r>
                      <a:endParaRPr b="0" lang="en-US" sz="1100" spc="-1" strike="noStrike">
                        <a:latin typeface="Arial"/>
                      </a:endParaRPr>
                    </a:p>
                  </a:txBody>
                  <a:tcPr marL="47160" marR="47160">
                    <a:lnL w="12240">
                      <a:solidFill>
                        <a:srgbClr val="ffffff"/>
                      </a:solidFill>
                    </a:lnL>
                    <a:lnR w="12240">
                      <a:solidFill>
                        <a:srgbClr val="ffffff"/>
                      </a:solidFill>
                    </a:lnR>
                    <a:lnT w="12240">
                      <a:solidFill>
                        <a:srgbClr val="ffffff"/>
                      </a:solidFill>
                    </a:lnT>
                    <a:lnB w="38160">
                      <a:solidFill>
                        <a:srgbClr val="ffffff"/>
                      </a:solidFill>
                    </a:lnB>
                    <a:solidFill>
                      <a:srgbClr val="00cc99"/>
                    </a:solidFill>
                  </a:tcPr>
                </a:tc>
              </a:tr>
              <a:tr h="933480">
                <a:tc>
                  <a:txBody>
                    <a:bodyPr lIns="47160" rIns="47160" tIns="0" bIns="0">
                      <a:noAutofit/>
                    </a:bodyPr>
                    <a:p>
                      <a:pPr algn="just">
                        <a:lnSpc>
                          <a:spcPct val="150000"/>
                        </a:lnSpc>
                      </a:pPr>
                      <a:r>
                        <a:rPr b="1" lang="en-US" sz="1100" spc="-1" strike="noStrike">
                          <a:solidFill>
                            <a:srgbClr val="ffffff"/>
                          </a:solidFill>
                          <a:latin typeface="Arial"/>
                          <a:ea typeface="DejaVu Sans"/>
                        </a:rPr>
                        <a:t>Legal framework</a:t>
                      </a:r>
                      <a:endParaRPr b="0" lang="en-US" sz="1100" spc="-1" strike="noStrike">
                        <a:latin typeface="Arial"/>
                      </a:endParaRPr>
                    </a:p>
                    <a:p>
                      <a:pPr algn="just">
                        <a:lnSpc>
                          <a:spcPct val="150000"/>
                        </a:lnSpc>
                      </a:pPr>
                      <a:r>
                        <a:rPr b="1" lang="en-US" sz="1100" spc="-1" strike="noStrike">
                          <a:solidFill>
                            <a:srgbClr val="ffffff"/>
                          </a:solidFill>
                          <a:latin typeface="Arial"/>
                          <a:ea typeface="DejaVu Sans"/>
                        </a:rPr>
                        <a:t> </a:t>
                      </a:r>
                      <a:endParaRPr b="0" lang="en-US" sz="1100" spc="-1" strike="noStrike">
                        <a:latin typeface="Arial"/>
                      </a:endParaRPr>
                    </a:p>
                  </a:txBody>
                  <a:tcPr marL="47160" marR="47160">
                    <a:lnL w="12240">
                      <a:solidFill>
                        <a:srgbClr val="ffffff"/>
                      </a:solidFill>
                    </a:lnL>
                    <a:lnR w="12240">
                      <a:solidFill>
                        <a:srgbClr val="ffffff"/>
                      </a:solidFill>
                    </a:lnR>
                    <a:lnT w="12240">
                      <a:solidFill>
                        <a:srgbClr val="ffffff"/>
                      </a:solidFill>
                    </a:lnT>
                    <a:lnB w="12240">
                      <a:solidFill>
                        <a:srgbClr val="ffffff"/>
                      </a:solidFill>
                    </a:lnB>
                    <a:solidFill>
                      <a:srgbClr val="00cc99"/>
                    </a:solidFill>
                  </a:tcPr>
                </a:tc>
                <a:tc>
                  <a:txBody>
                    <a:bodyPr lIns="47160" rIns="47160" tIns="0" bIns="0">
                      <a:noAutofit/>
                    </a:bodyPr>
                    <a:p>
                      <a:pPr algn="just">
                        <a:lnSpc>
                          <a:spcPct val="150000"/>
                        </a:lnSpc>
                      </a:pPr>
                      <a:r>
                        <a:rPr b="0" lang="en-US" sz="1100" spc="-1" strike="noStrike">
                          <a:solidFill>
                            <a:srgbClr val="000000"/>
                          </a:solidFill>
                          <a:latin typeface="Arial"/>
                          <a:ea typeface="DejaVu Sans"/>
                        </a:rPr>
                        <a:t>Insufficient regulation and weak implementation of existing laws.</a:t>
                      </a:r>
                      <a:endParaRPr b="0" lang="en-US" sz="1100" spc="-1" strike="noStrike">
                        <a:latin typeface="Arial"/>
                      </a:endParaRPr>
                    </a:p>
                    <a:p>
                      <a:pPr algn="just">
                        <a:lnSpc>
                          <a:spcPct val="150000"/>
                        </a:lnSpc>
                      </a:pPr>
                      <a:r>
                        <a:rPr b="0" lang="en-US" sz="1100" spc="-1" strike="noStrike">
                          <a:solidFill>
                            <a:srgbClr val="000000"/>
                          </a:solidFill>
                          <a:latin typeface="Arial"/>
                          <a:ea typeface="DejaVu Sans"/>
                        </a:rPr>
                        <a:t> </a:t>
                      </a:r>
                      <a:endParaRPr b="0" lang="en-US" sz="1100" spc="-1" strike="noStrike">
                        <a:latin typeface="Arial"/>
                      </a:endParaRPr>
                    </a:p>
                  </a:txBody>
                  <a:tcPr marL="47160" marR="47160">
                    <a:lnL w="12240">
                      <a:solidFill>
                        <a:srgbClr val="ffffff"/>
                      </a:solidFill>
                    </a:lnL>
                    <a:lnR w="12240">
                      <a:solidFill>
                        <a:srgbClr val="ffffff"/>
                      </a:solidFill>
                    </a:lnR>
                    <a:lnT w="12240">
                      <a:solidFill>
                        <a:srgbClr val="ffffff"/>
                      </a:solidFill>
                    </a:lnT>
                    <a:lnB w="12240">
                      <a:solidFill>
                        <a:srgbClr val="ffffff"/>
                      </a:solidFill>
                    </a:lnB>
                    <a:solidFill>
                      <a:srgbClr val="ccecdd"/>
                    </a:solidFill>
                  </a:tcPr>
                </a:tc>
                <a:tc>
                  <a:txBody>
                    <a:bodyPr lIns="47160" rIns="47160" tIns="0" bIns="0">
                      <a:noAutofit/>
                    </a:bodyPr>
                    <a:p>
                      <a:pPr algn="just">
                        <a:lnSpc>
                          <a:spcPct val="150000"/>
                        </a:lnSpc>
                      </a:pPr>
                      <a:r>
                        <a:rPr b="0" lang="en-US" sz="1100" spc="-1" strike="noStrike">
                          <a:solidFill>
                            <a:srgbClr val="000000"/>
                          </a:solidFill>
                          <a:latin typeface="Arial"/>
                          <a:ea typeface="DejaVu Sans"/>
                        </a:rPr>
                        <a:t>Stronger regulation with greater focus on circular practices, compliance with EU standards is expected.</a:t>
                      </a:r>
                      <a:endParaRPr b="0" lang="en-US" sz="1100" spc="-1" strike="noStrike">
                        <a:latin typeface="Arial"/>
                      </a:endParaRPr>
                    </a:p>
                    <a:p>
                      <a:pPr algn="just">
                        <a:lnSpc>
                          <a:spcPct val="150000"/>
                        </a:lnSpc>
                      </a:pPr>
                      <a:r>
                        <a:rPr b="0" lang="en-US" sz="1100" spc="-1" strike="noStrike">
                          <a:solidFill>
                            <a:srgbClr val="000000"/>
                          </a:solidFill>
                          <a:latin typeface="Arial"/>
                          <a:ea typeface="DejaVu Sans"/>
                        </a:rPr>
                        <a:t> </a:t>
                      </a:r>
                      <a:endParaRPr b="0" lang="en-US" sz="1100" spc="-1" strike="noStrike">
                        <a:latin typeface="Arial"/>
                      </a:endParaRPr>
                    </a:p>
                  </a:txBody>
                  <a:tcPr marL="47160" marR="47160">
                    <a:lnL w="12240">
                      <a:solidFill>
                        <a:srgbClr val="ffffff"/>
                      </a:solidFill>
                    </a:lnL>
                    <a:lnR w="12240">
                      <a:solidFill>
                        <a:srgbClr val="ffffff"/>
                      </a:solidFill>
                    </a:lnR>
                    <a:lnT w="12240">
                      <a:solidFill>
                        <a:srgbClr val="ffffff"/>
                      </a:solidFill>
                    </a:lnT>
                    <a:lnB w="12240">
                      <a:solidFill>
                        <a:srgbClr val="ffffff"/>
                      </a:solidFill>
                    </a:lnB>
                    <a:solidFill>
                      <a:srgbClr val="ccecdd"/>
                    </a:solidFill>
                  </a:tcPr>
                </a:tc>
              </a:tr>
              <a:tr h="793800">
                <a:tc>
                  <a:txBody>
                    <a:bodyPr lIns="47160" rIns="47160" tIns="0" bIns="0">
                      <a:noAutofit/>
                    </a:bodyPr>
                    <a:p>
                      <a:pPr algn="just">
                        <a:lnSpc>
                          <a:spcPct val="150000"/>
                        </a:lnSpc>
                      </a:pPr>
                      <a:r>
                        <a:rPr b="1" lang="en-US" sz="1100" spc="-1" strike="noStrike">
                          <a:solidFill>
                            <a:srgbClr val="ffffff"/>
                          </a:solidFill>
                          <a:latin typeface="Arial"/>
                          <a:ea typeface="DejaVu Sans"/>
                        </a:rPr>
                        <a:t>Industrial application</a:t>
                      </a:r>
                      <a:endParaRPr b="0" lang="en-US" sz="1100" spc="-1" strike="noStrike">
                        <a:latin typeface="Arial"/>
                      </a:endParaRPr>
                    </a:p>
                    <a:p>
                      <a:pPr algn="just">
                        <a:lnSpc>
                          <a:spcPct val="150000"/>
                        </a:lnSpc>
                      </a:pPr>
                      <a:r>
                        <a:rPr b="1" lang="en-US" sz="1100" spc="-1" strike="noStrike">
                          <a:solidFill>
                            <a:srgbClr val="ffffff"/>
                          </a:solidFill>
                          <a:latin typeface="Arial"/>
                          <a:ea typeface="DejaVu Sans"/>
                        </a:rPr>
                        <a:t> </a:t>
                      </a:r>
                      <a:endParaRPr b="0" lang="en-US" sz="1100" spc="-1" strike="noStrike">
                        <a:latin typeface="Arial"/>
                      </a:endParaRPr>
                    </a:p>
                  </a:txBody>
                  <a:tcPr marL="47160" marR="47160">
                    <a:lnL w="12240">
                      <a:solidFill>
                        <a:srgbClr val="ffffff"/>
                      </a:solidFill>
                    </a:lnL>
                    <a:lnR w="12240">
                      <a:solidFill>
                        <a:srgbClr val="ffffff"/>
                      </a:solidFill>
                    </a:lnR>
                    <a:lnT w="12240">
                      <a:solidFill>
                        <a:srgbClr val="ffffff"/>
                      </a:solidFill>
                    </a:lnT>
                    <a:lnB w="12240">
                      <a:solidFill>
                        <a:srgbClr val="ffffff"/>
                      </a:solidFill>
                    </a:lnB>
                    <a:solidFill>
                      <a:srgbClr val="00cc99"/>
                    </a:solidFill>
                  </a:tcPr>
                </a:tc>
                <a:tc>
                  <a:txBody>
                    <a:bodyPr lIns="47160" rIns="47160" tIns="0" bIns="0">
                      <a:noAutofit/>
                    </a:bodyPr>
                    <a:p>
                      <a:pPr algn="just">
                        <a:lnSpc>
                          <a:spcPct val="150000"/>
                        </a:lnSpc>
                      </a:pPr>
                      <a:r>
                        <a:rPr b="0" lang="en-US" sz="1100" spc="-1" strike="noStrike">
                          <a:solidFill>
                            <a:srgbClr val="000000"/>
                          </a:solidFill>
                          <a:latin typeface="Arial"/>
                          <a:ea typeface="DejaVu Sans"/>
                        </a:rPr>
                        <a:t>Circular principles are just beginning to be applied in industry (processing, textile).</a:t>
                      </a:r>
                      <a:endParaRPr b="0" lang="en-US" sz="1100" spc="-1" strike="noStrike">
                        <a:latin typeface="Arial"/>
                      </a:endParaRPr>
                    </a:p>
                    <a:p>
                      <a:pPr algn="just">
                        <a:lnSpc>
                          <a:spcPct val="150000"/>
                        </a:lnSpc>
                      </a:pPr>
                      <a:r>
                        <a:rPr b="0" lang="en-US" sz="1100" spc="-1" strike="noStrike">
                          <a:solidFill>
                            <a:srgbClr val="000000"/>
                          </a:solidFill>
                          <a:latin typeface="Arial"/>
                          <a:ea typeface="DejaVu Sans"/>
                        </a:rPr>
                        <a:t> </a:t>
                      </a:r>
                      <a:endParaRPr b="0" lang="en-US" sz="1100" spc="-1" strike="noStrike">
                        <a:latin typeface="Arial"/>
                      </a:endParaRPr>
                    </a:p>
                  </a:txBody>
                  <a:tcPr marL="47160" marR="47160">
                    <a:lnL w="12240">
                      <a:solidFill>
                        <a:srgbClr val="ffffff"/>
                      </a:solidFill>
                    </a:lnL>
                    <a:lnR w="12240">
                      <a:solidFill>
                        <a:srgbClr val="ffffff"/>
                      </a:solidFill>
                    </a:lnR>
                    <a:lnT w="12240">
                      <a:solidFill>
                        <a:srgbClr val="ffffff"/>
                      </a:solidFill>
                    </a:lnT>
                    <a:lnB w="12240">
                      <a:solidFill>
                        <a:srgbClr val="ffffff"/>
                      </a:solidFill>
                    </a:lnB>
                    <a:solidFill>
                      <a:srgbClr val="e7f5ef"/>
                    </a:solidFill>
                  </a:tcPr>
                </a:tc>
                <a:tc>
                  <a:txBody>
                    <a:bodyPr lIns="47160" rIns="47160" tIns="0" bIns="0">
                      <a:noAutofit/>
                    </a:bodyPr>
                    <a:p>
                      <a:pPr algn="just">
                        <a:lnSpc>
                          <a:spcPct val="150000"/>
                        </a:lnSpc>
                      </a:pPr>
                      <a:r>
                        <a:rPr b="0" lang="en-US" sz="1100" spc="-1" strike="noStrike">
                          <a:solidFill>
                            <a:srgbClr val="000000"/>
                          </a:solidFill>
                          <a:latin typeface="Arial"/>
                          <a:ea typeface="DejaVu Sans"/>
                        </a:rPr>
                        <a:t>Greater integration of circular models in the processing, textile and electrical industries.</a:t>
                      </a:r>
                      <a:endParaRPr b="0" lang="en-US" sz="1100" spc="-1" strike="noStrike">
                        <a:latin typeface="Arial"/>
                      </a:endParaRPr>
                    </a:p>
                  </a:txBody>
                  <a:tcPr marL="47160" marR="47160">
                    <a:lnL w="12240">
                      <a:solidFill>
                        <a:srgbClr val="ffffff"/>
                      </a:solidFill>
                    </a:lnL>
                    <a:lnR w="12240">
                      <a:solidFill>
                        <a:srgbClr val="ffffff"/>
                      </a:solidFill>
                    </a:lnR>
                    <a:lnT w="12240">
                      <a:solidFill>
                        <a:srgbClr val="ffffff"/>
                      </a:solidFill>
                    </a:lnT>
                    <a:lnB w="12240">
                      <a:solidFill>
                        <a:srgbClr val="ffffff"/>
                      </a:solidFill>
                    </a:lnB>
                    <a:solidFill>
                      <a:srgbClr val="e7f5ef"/>
                    </a:solidFill>
                  </a:tcPr>
                </a:tc>
              </a:tr>
              <a:tr h="933480">
                <a:tc>
                  <a:txBody>
                    <a:bodyPr lIns="47160" rIns="47160" tIns="0" bIns="0">
                      <a:noAutofit/>
                    </a:bodyPr>
                    <a:p>
                      <a:pPr algn="just">
                        <a:lnSpc>
                          <a:spcPct val="150000"/>
                        </a:lnSpc>
                      </a:pPr>
                      <a:r>
                        <a:rPr b="1" lang="en-US" sz="1100" spc="-1" strike="noStrike">
                          <a:solidFill>
                            <a:srgbClr val="ffffff"/>
                          </a:solidFill>
                          <a:latin typeface="Arial"/>
                          <a:ea typeface="DejaVu Sans"/>
                        </a:rPr>
                        <a:t>Education and awareness</a:t>
                      </a:r>
                      <a:endParaRPr b="0" lang="en-US" sz="1100" spc="-1" strike="noStrike">
                        <a:latin typeface="Arial"/>
                      </a:endParaRPr>
                    </a:p>
                  </a:txBody>
                  <a:tcPr marL="47160" marR="47160">
                    <a:lnL w="12240">
                      <a:solidFill>
                        <a:srgbClr val="ffffff"/>
                      </a:solidFill>
                    </a:lnL>
                    <a:lnR w="12240">
                      <a:solidFill>
                        <a:srgbClr val="ffffff"/>
                      </a:solidFill>
                    </a:lnR>
                    <a:lnT w="12240">
                      <a:solidFill>
                        <a:srgbClr val="ffffff"/>
                      </a:solidFill>
                    </a:lnT>
                    <a:lnB w="12240">
                      <a:solidFill>
                        <a:srgbClr val="ffffff"/>
                      </a:solidFill>
                    </a:lnB>
                    <a:solidFill>
                      <a:srgbClr val="00cc99"/>
                    </a:solidFill>
                  </a:tcPr>
                </a:tc>
                <a:tc>
                  <a:txBody>
                    <a:bodyPr lIns="47160" rIns="47160" tIns="0" bIns="0">
                      <a:noAutofit/>
                    </a:bodyPr>
                    <a:p>
                      <a:pPr algn="just">
                        <a:lnSpc>
                          <a:spcPct val="150000"/>
                        </a:lnSpc>
                      </a:pPr>
                      <a:r>
                        <a:rPr b="0" lang="en-US" sz="1100" spc="-1" strike="noStrike">
                          <a:solidFill>
                            <a:srgbClr val="000000"/>
                          </a:solidFill>
                          <a:latin typeface="Arial"/>
                          <a:ea typeface="DejaVu Sans"/>
                        </a:rPr>
                        <a:t>Low awareness among entrepreneurs and citizens about the benefits of the circular economy.</a:t>
                      </a:r>
                      <a:endParaRPr b="0" lang="en-US" sz="1100" spc="-1" strike="noStrike">
                        <a:latin typeface="Arial"/>
                      </a:endParaRPr>
                    </a:p>
                    <a:p>
                      <a:pPr algn="just">
                        <a:lnSpc>
                          <a:spcPct val="150000"/>
                        </a:lnSpc>
                      </a:pPr>
                      <a:r>
                        <a:rPr b="0" lang="en-US" sz="1100" spc="-1" strike="noStrike">
                          <a:solidFill>
                            <a:srgbClr val="000000"/>
                          </a:solidFill>
                          <a:latin typeface="Arial"/>
                          <a:ea typeface="DejaVu Sans"/>
                        </a:rPr>
                        <a:t> </a:t>
                      </a:r>
                      <a:endParaRPr b="0" lang="en-US" sz="1100" spc="-1" strike="noStrike">
                        <a:latin typeface="Arial"/>
                      </a:endParaRPr>
                    </a:p>
                  </a:txBody>
                  <a:tcPr marL="47160" marR="47160">
                    <a:lnL w="12240">
                      <a:solidFill>
                        <a:srgbClr val="ffffff"/>
                      </a:solidFill>
                    </a:lnL>
                    <a:lnR w="12240">
                      <a:solidFill>
                        <a:srgbClr val="ffffff"/>
                      </a:solidFill>
                    </a:lnR>
                    <a:lnT w="12240">
                      <a:solidFill>
                        <a:srgbClr val="ffffff"/>
                      </a:solidFill>
                    </a:lnT>
                    <a:lnB w="12240">
                      <a:solidFill>
                        <a:srgbClr val="ffffff"/>
                      </a:solidFill>
                    </a:lnB>
                    <a:solidFill>
                      <a:srgbClr val="ccecdd"/>
                    </a:solidFill>
                  </a:tcPr>
                </a:tc>
                <a:tc>
                  <a:txBody>
                    <a:bodyPr lIns="47160" rIns="47160" tIns="0" bIns="0">
                      <a:noAutofit/>
                    </a:bodyPr>
                    <a:p>
                      <a:pPr algn="just">
                        <a:lnSpc>
                          <a:spcPct val="150000"/>
                        </a:lnSpc>
                      </a:pPr>
                      <a:r>
                        <a:rPr b="0" lang="en-US" sz="1100" spc="-1" strike="noStrike">
                          <a:solidFill>
                            <a:srgbClr val="000000"/>
                          </a:solidFill>
                          <a:latin typeface="Arial"/>
                          <a:ea typeface="DejaVu Sans"/>
                        </a:rPr>
                        <a:t>Increasing education and promotion of sustainable business models, development of professional staff.</a:t>
                      </a:r>
                      <a:endParaRPr b="0" lang="en-US" sz="1100" spc="-1" strike="noStrike">
                        <a:latin typeface="Arial"/>
                      </a:endParaRPr>
                    </a:p>
                    <a:p>
                      <a:pPr algn="just">
                        <a:lnSpc>
                          <a:spcPct val="150000"/>
                        </a:lnSpc>
                      </a:pPr>
                      <a:r>
                        <a:rPr b="0" lang="en-US" sz="1100" spc="-1" strike="noStrike">
                          <a:solidFill>
                            <a:srgbClr val="000000"/>
                          </a:solidFill>
                          <a:latin typeface="Arial"/>
                          <a:ea typeface="DejaVu Sans"/>
                        </a:rPr>
                        <a:t> </a:t>
                      </a:r>
                      <a:endParaRPr b="0" lang="en-US" sz="1100" spc="-1" strike="noStrike">
                        <a:latin typeface="Arial"/>
                      </a:endParaRPr>
                    </a:p>
                  </a:txBody>
                  <a:tcPr marL="47160" marR="47160">
                    <a:lnL w="12240">
                      <a:solidFill>
                        <a:srgbClr val="ffffff"/>
                      </a:solidFill>
                    </a:lnL>
                    <a:lnR w="12240">
                      <a:solidFill>
                        <a:srgbClr val="ffffff"/>
                      </a:solidFill>
                    </a:lnR>
                    <a:lnT w="12240">
                      <a:solidFill>
                        <a:srgbClr val="ffffff"/>
                      </a:solidFill>
                    </a:lnT>
                    <a:lnB w="12240">
                      <a:solidFill>
                        <a:srgbClr val="ffffff"/>
                      </a:solidFill>
                    </a:lnB>
                    <a:solidFill>
                      <a:srgbClr val="ccecdd"/>
                    </a:solidFill>
                  </a:tcPr>
                </a:tc>
              </a:tr>
              <a:tr h="933480">
                <a:tc>
                  <a:txBody>
                    <a:bodyPr lIns="47160" rIns="47160" tIns="0" bIns="0">
                      <a:noAutofit/>
                    </a:bodyPr>
                    <a:p>
                      <a:pPr algn="just">
                        <a:lnSpc>
                          <a:spcPct val="150000"/>
                        </a:lnSpc>
                      </a:pPr>
                      <a:r>
                        <a:rPr b="1" lang="en-US" sz="1100" spc="-1" strike="noStrike">
                          <a:solidFill>
                            <a:srgbClr val="ffffff"/>
                          </a:solidFill>
                          <a:latin typeface="Arial"/>
                          <a:ea typeface="DejaVu Sans"/>
                        </a:rPr>
                        <a:t>Financial incentives</a:t>
                      </a:r>
                      <a:endParaRPr b="0" lang="en-US" sz="1100" spc="-1" strike="noStrike">
                        <a:latin typeface="Arial"/>
                      </a:endParaRPr>
                    </a:p>
                  </a:txBody>
                  <a:tcPr marL="47160" marR="47160">
                    <a:lnL w="12240">
                      <a:solidFill>
                        <a:srgbClr val="ffffff"/>
                      </a:solidFill>
                    </a:lnL>
                    <a:lnR w="12240">
                      <a:solidFill>
                        <a:srgbClr val="ffffff"/>
                      </a:solidFill>
                    </a:lnR>
                    <a:lnT w="12240">
                      <a:solidFill>
                        <a:srgbClr val="ffffff"/>
                      </a:solidFill>
                    </a:lnT>
                    <a:lnB w="12240">
                      <a:solidFill>
                        <a:srgbClr val="ffffff"/>
                      </a:solidFill>
                    </a:lnB>
                    <a:solidFill>
                      <a:srgbClr val="00cc99"/>
                    </a:solidFill>
                  </a:tcPr>
                </a:tc>
                <a:tc>
                  <a:txBody>
                    <a:bodyPr lIns="47160" rIns="47160" tIns="0" bIns="0">
                      <a:noAutofit/>
                    </a:bodyPr>
                    <a:p>
                      <a:pPr algn="just">
                        <a:lnSpc>
                          <a:spcPct val="150000"/>
                        </a:lnSpc>
                      </a:pPr>
                      <a:r>
                        <a:rPr b="0" lang="en-US" sz="1100" spc="-1" strike="noStrike">
                          <a:solidFill>
                            <a:srgbClr val="000000"/>
                          </a:solidFill>
                          <a:latin typeface="Arial"/>
                          <a:ea typeface="DejaVu Sans"/>
                        </a:rPr>
                        <a:t>Lack of sufficient incentives and subsidies for companies implementing circular practices.</a:t>
                      </a:r>
                      <a:endParaRPr b="0" lang="en-US" sz="1100" spc="-1" strike="noStrike">
                        <a:latin typeface="Arial"/>
                      </a:endParaRPr>
                    </a:p>
                    <a:p>
                      <a:pPr algn="just">
                        <a:lnSpc>
                          <a:spcPct val="150000"/>
                        </a:lnSpc>
                      </a:pPr>
                      <a:r>
                        <a:rPr b="0" lang="en-US" sz="1100" spc="-1" strike="noStrike">
                          <a:solidFill>
                            <a:srgbClr val="000000"/>
                          </a:solidFill>
                          <a:latin typeface="Arial"/>
                          <a:ea typeface="DejaVu Sans"/>
                        </a:rPr>
                        <a:t> </a:t>
                      </a:r>
                      <a:endParaRPr b="0" lang="en-US" sz="1100" spc="-1" strike="noStrike">
                        <a:latin typeface="Arial"/>
                      </a:endParaRPr>
                    </a:p>
                  </a:txBody>
                  <a:tcPr marL="47160" marR="47160">
                    <a:lnL w="12240">
                      <a:solidFill>
                        <a:srgbClr val="ffffff"/>
                      </a:solidFill>
                    </a:lnL>
                    <a:lnR w="12240">
                      <a:solidFill>
                        <a:srgbClr val="ffffff"/>
                      </a:solidFill>
                    </a:lnR>
                    <a:lnT w="12240">
                      <a:solidFill>
                        <a:srgbClr val="ffffff"/>
                      </a:solidFill>
                    </a:lnT>
                    <a:lnB w="12240">
                      <a:solidFill>
                        <a:srgbClr val="ffffff"/>
                      </a:solidFill>
                    </a:lnB>
                    <a:solidFill>
                      <a:srgbClr val="e7f5ef"/>
                    </a:solidFill>
                  </a:tcPr>
                </a:tc>
                <a:tc>
                  <a:txBody>
                    <a:bodyPr lIns="47160" rIns="47160" tIns="0" bIns="0">
                      <a:noAutofit/>
                    </a:bodyPr>
                    <a:p>
                      <a:pPr algn="just">
                        <a:lnSpc>
                          <a:spcPct val="150000"/>
                        </a:lnSpc>
                      </a:pPr>
                      <a:r>
                        <a:rPr b="0" lang="en-US" sz="1100" spc="-1" strike="noStrike">
                          <a:solidFill>
                            <a:srgbClr val="000000"/>
                          </a:solidFill>
                          <a:latin typeface="Arial"/>
                          <a:ea typeface="DejaVu Sans"/>
                        </a:rPr>
                        <a:t>Introduction of financial incentives and subsidies for companies implementing circular strategies.</a:t>
                      </a:r>
                      <a:endParaRPr b="0" lang="en-US" sz="1100" spc="-1" strike="noStrike">
                        <a:latin typeface="Arial"/>
                      </a:endParaRPr>
                    </a:p>
                    <a:p>
                      <a:pPr algn="just">
                        <a:lnSpc>
                          <a:spcPct val="150000"/>
                        </a:lnSpc>
                      </a:pPr>
                      <a:r>
                        <a:rPr b="0" lang="en-US" sz="1100" spc="-1" strike="noStrike">
                          <a:solidFill>
                            <a:srgbClr val="000000"/>
                          </a:solidFill>
                          <a:latin typeface="Arial"/>
                          <a:ea typeface="DejaVu Sans"/>
                        </a:rPr>
                        <a:t> </a:t>
                      </a:r>
                      <a:endParaRPr b="0" lang="en-US" sz="1100" spc="-1" strike="noStrike">
                        <a:latin typeface="Arial"/>
                      </a:endParaRPr>
                    </a:p>
                  </a:txBody>
                  <a:tcPr marL="47160" marR="47160">
                    <a:lnL w="12240">
                      <a:solidFill>
                        <a:srgbClr val="ffffff"/>
                      </a:solidFill>
                    </a:lnL>
                    <a:lnR w="12240">
                      <a:solidFill>
                        <a:srgbClr val="ffffff"/>
                      </a:solidFill>
                    </a:lnR>
                    <a:lnT w="12240">
                      <a:solidFill>
                        <a:srgbClr val="ffffff"/>
                      </a:solidFill>
                    </a:lnT>
                    <a:lnB w="12240">
                      <a:solidFill>
                        <a:srgbClr val="ffffff"/>
                      </a:solidFill>
                    </a:lnB>
                    <a:solidFill>
                      <a:srgbClr val="e7f5ef"/>
                    </a:solidFill>
                  </a:tcPr>
                </a:tc>
              </a:tr>
              <a:tr h="933480">
                <a:tc>
                  <a:txBody>
                    <a:bodyPr lIns="47160" rIns="47160" tIns="0" bIns="0">
                      <a:noAutofit/>
                    </a:bodyPr>
                    <a:p>
                      <a:pPr algn="just">
                        <a:lnSpc>
                          <a:spcPct val="150000"/>
                        </a:lnSpc>
                      </a:pPr>
                      <a:r>
                        <a:rPr b="1" lang="en-US" sz="1100" spc="-1" strike="noStrike">
                          <a:solidFill>
                            <a:srgbClr val="ffffff"/>
                          </a:solidFill>
                          <a:latin typeface="Arial"/>
                          <a:ea typeface="DejaVu Sans"/>
                        </a:rPr>
                        <a:t>Investments and innovations</a:t>
                      </a:r>
                      <a:endParaRPr b="0" lang="en-US" sz="1100" spc="-1" strike="noStrike">
                        <a:latin typeface="Arial"/>
                      </a:endParaRPr>
                    </a:p>
                  </a:txBody>
                  <a:tcPr marL="47160" marR="47160">
                    <a:lnL w="12240">
                      <a:solidFill>
                        <a:srgbClr val="ffffff"/>
                      </a:solidFill>
                    </a:lnL>
                    <a:lnR w="12240">
                      <a:solidFill>
                        <a:srgbClr val="ffffff"/>
                      </a:solidFill>
                    </a:lnR>
                    <a:lnT w="12240">
                      <a:solidFill>
                        <a:srgbClr val="ffffff"/>
                      </a:solidFill>
                    </a:lnT>
                    <a:lnB w="12240">
                      <a:solidFill>
                        <a:srgbClr val="ffffff"/>
                      </a:solidFill>
                    </a:lnB>
                    <a:solidFill>
                      <a:srgbClr val="00cc99"/>
                    </a:solidFill>
                  </a:tcPr>
                </a:tc>
                <a:tc>
                  <a:txBody>
                    <a:bodyPr lIns="47160" rIns="47160" tIns="0" bIns="0">
                      <a:noAutofit/>
                    </a:bodyPr>
                    <a:p>
                      <a:pPr algn="just">
                        <a:lnSpc>
                          <a:spcPct val="150000"/>
                        </a:lnSpc>
                      </a:pPr>
                      <a:r>
                        <a:rPr b="0" lang="en-US" sz="1100" spc="-1" strike="noStrike">
                          <a:solidFill>
                            <a:srgbClr val="000000"/>
                          </a:solidFill>
                          <a:latin typeface="Arial"/>
                          <a:ea typeface="DejaVu Sans"/>
                        </a:rPr>
                        <a:t>A relatively small number of investments in research and development of circular technologies.</a:t>
                      </a:r>
                      <a:endParaRPr b="0" lang="en-US" sz="1100" spc="-1" strike="noStrike">
                        <a:latin typeface="Arial"/>
                      </a:endParaRPr>
                    </a:p>
                    <a:p>
                      <a:pPr algn="just">
                        <a:lnSpc>
                          <a:spcPct val="150000"/>
                        </a:lnSpc>
                      </a:pPr>
                      <a:r>
                        <a:rPr b="0" lang="en-US" sz="1100" spc="-1" strike="noStrike">
                          <a:solidFill>
                            <a:srgbClr val="000000"/>
                          </a:solidFill>
                          <a:latin typeface="Arial"/>
                          <a:ea typeface="DejaVu Sans"/>
                        </a:rPr>
                        <a:t> </a:t>
                      </a:r>
                      <a:endParaRPr b="0" lang="en-US" sz="1100" spc="-1" strike="noStrike">
                        <a:latin typeface="Arial"/>
                      </a:endParaRPr>
                    </a:p>
                  </a:txBody>
                  <a:tcPr marL="47160" marR="47160">
                    <a:lnL w="12240">
                      <a:solidFill>
                        <a:srgbClr val="ffffff"/>
                      </a:solidFill>
                    </a:lnL>
                    <a:lnR w="12240">
                      <a:solidFill>
                        <a:srgbClr val="ffffff"/>
                      </a:solidFill>
                    </a:lnR>
                    <a:lnT w="12240">
                      <a:solidFill>
                        <a:srgbClr val="ffffff"/>
                      </a:solidFill>
                    </a:lnT>
                    <a:lnB w="12240">
                      <a:solidFill>
                        <a:srgbClr val="ffffff"/>
                      </a:solidFill>
                    </a:lnB>
                    <a:solidFill>
                      <a:srgbClr val="ccecdd"/>
                    </a:solidFill>
                  </a:tcPr>
                </a:tc>
                <a:tc>
                  <a:txBody>
                    <a:bodyPr lIns="47160" rIns="47160" tIns="0" bIns="0">
                      <a:noAutofit/>
                    </a:bodyPr>
                    <a:p>
                      <a:pPr algn="just">
                        <a:lnSpc>
                          <a:spcPct val="150000"/>
                        </a:lnSpc>
                      </a:pPr>
                      <a:r>
                        <a:rPr b="0" lang="en-US" sz="1100" spc="-1" strike="noStrike">
                          <a:solidFill>
                            <a:srgbClr val="000000"/>
                          </a:solidFill>
                          <a:latin typeface="Arial"/>
                          <a:ea typeface="DejaVu Sans"/>
                        </a:rPr>
                        <a:t>Growing number of investments in circular technologies, development of startups dealing with sustainable innovations.</a:t>
                      </a:r>
                      <a:endParaRPr b="0" lang="en-US" sz="1100" spc="-1" strike="noStrike">
                        <a:latin typeface="Arial"/>
                      </a:endParaRPr>
                    </a:p>
                  </a:txBody>
                  <a:tcPr marL="47160" marR="47160">
                    <a:lnL w="12240">
                      <a:solidFill>
                        <a:srgbClr val="ffffff"/>
                      </a:solidFill>
                    </a:lnL>
                    <a:lnR w="12240">
                      <a:solidFill>
                        <a:srgbClr val="ffffff"/>
                      </a:solidFill>
                    </a:lnR>
                    <a:lnT w="12240">
                      <a:solidFill>
                        <a:srgbClr val="ffffff"/>
                      </a:solidFill>
                    </a:lnT>
                    <a:lnB w="12240">
                      <a:solidFill>
                        <a:srgbClr val="ffffff"/>
                      </a:solidFill>
                    </a:lnB>
                    <a:solidFill>
                      <a:srgbClr val="ccecdd"/>
                    </a:solidFill>
                  </a:tcPr>
                </a:tc>
              </a:tr>
            </a:tbl>
          </a:graphicData>
        </a:graphic>
      </p:graphicFrame>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9" name="CustomShape 1"/>
          <p:cNvSpPr/>
          <p:nvPr/>
        </p:nvSpPr>
        <p:spPr>
          <a:xfrm>
            <a:off x="457200" y="1371600"/>
            <a:ext cx="3007440" cy="1161360"/>
          </a:xfrm>
          <a:prstGeom prst="rect">
            <a:avLst/>
          </a:prstGeom>
          <a:noFill/>
          <a:ln>
            <a:noFill/>
          </a:ln>
        </p:spPr>
        <p:style>
          <a:lnRef idx="0"/>
          <a:fillRef idx="0"/>
          <a:effectRef idx="0"/>
          <a:fontRef idx="minor"/>
        </p:style>
      </p:sp>
      <p:sp>
        <p:nvSpPr>
          <p:cNvPr id="190" name="CustomShape 2"/>
          <p:cNvSpPr/>
          <p:nvPr/>
        </p:nvSpPr>
        <p:spPr>
          <a:xfrm>
            <a:off x="218520" y="1371600"/>
            <a:ext cx="8467560" cy="5365080"/>
          </a:xfrm>
          <a:prstGeom prst="rect">
            <a:avLst/>
          </a:prstGeom>
          <a:noFill/>
          <a:ln>
            <a:noFill/>
          </a:ln>
        </p:spPr>
        <p:style>
          <a:lnRef idx="0"/>
          <a:fillRef idx="0"/>
          <a:effectRef idx="0"/>
          <a:fontRef idx="minor"/>
        </p:style>
        <p:txBody>
          <a:bodyPr lIns="90000" rIns="90000" tIns="45000" bIns="45000">
            <a:noAutofit/>
          </a:bodyPr>
          <a:p>
            <a:pPr algn="just">
              <a:lnSpc>
                <a:spcPct val="100000"/>
              </a:lnSpc>
            </a:pPr>
            <a:r>
              <a:rPr b="0" lang="en-US" sz="2000" spc="-1" strike="noStrike">
                <a:solidFill>
                  <a:srgbClr val="000000"/>
                </a:solidFill>
                <a:latin typeface="Arial"/>
                <a:ea typeface="DejaVu Sans"/>
              </a:rPr>
              <a:t>Despite its numerous advantages, the implementation of circular models faces significant challenges, including high initial costs, regulatory gaps, and consumer behavior inertia. Overcoming these barriers requires coordinated efforts from governments, industries, and consumers, supported by financial incentives, infrastructure development, and educational initiatives.</a:t>
            </a:r>
            <a:endParaRPr b="0" lang="en-US" sz="2000" spc="-1" strike="noStrike">
              <a:latin typeface="Arial"/>
            </a:endParaRPr>
          </a:p>
          <a:p>
            <a:pPr algn="just">
              <a:lnSpc>
                <a:spcPct val="100000"/>
              </a:lnSpc>
            </a:pPr>
            <a:r>
              <a:rPr b="0" lang="en-US" sz="2000" spc="-1" strike="noStrike">
                <a:solidFill>
                  <a:srgbClr val="000000"/>
                </a:solidFill>
                <a:latin typeface="Arial"/>
                <a:ea typeface="DejaVu Sans"/>
              </a:rPr>
              <a:t> </a:t>
            </a:r>
            <a:endParaRPr b="0" lang="en-US" sz="2000" spc="-1" strike="noStrike">
              <a:latin typeface="Arial"/>
            </a:endParaRPr>
          </a:p>
          <a:p>
            <a:pPr algn="just">
              <a:lnSpc>
                <a:spcPct val="100000"/>
              </a:lnSpc>
            </a:pPr>
            <a:r>
              <a:rPr b="0" lang="en-US" sz="2000" spc="-1" strike="noStrike">
                <a:solidFill>
                  <a:srgbClr val="000000"/>
                </a:solidFill>
                <a:latin typeface="Arial"/>
                <a:ea typeface="DejaVu Sans"/>
              </a:rPr>
              <a:t>In Serbia, the adoption of circular economy principles is still in its early stages, with limited regulatory support and investment in circular innovations. However, future perspectives indicate a growing alignment with EU sustainability standards, increased financial incentives, and greater integration of circular business models across industries. Strengthening education and awareness will be crucial in fostering a cultural shift towards circularity among businesses and consumers.</a:t>
            </a:r>
            <a:endParaRPr b="0" lang="en-US" sz="2000" spc="-1" strike="noStrike">
              <a:latin typeface="Arial"/>
            </a:endParaRPr>
          </a:p>
        </p:txBody>
      </p:sp>
      <p:sp>
        <p:nvSpPr>
          <p:cNvPr id="191" name="CustomShape 3"/>
          <p:cNvSpPr/>
          <p:nvPr/>
        </p:nvSpPr>
        <p:spPr>
          <a:xfrm>
            <a:off x="457200" y="2533680"/>
            <a:ext cx="3007440" cy="4203000"/>
          </a:xfrm>
          <a:prstGeom prst="rect">
            <a:avLst/>
          </a:prstGeom>
          <a:noFill/>
          <a:ln>
            <a:noFill/>
          </a:ln>
        </p:spPr>
        <p:style>
          <a:lnRef idx="0"/>
          <a:fillRef idx="0"/>
          <a:effectRef idx="0"/>
          <a:fontRef idx="minor"/>
        </p:style>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EMC2018Template</Template>
  <TotalTime>130</TotalTime>
  <Application>LibreOffice/6.4.7.2$Linux_X86_64 LibreOffice_project/40$Build-2</Application>
  <Words>358</Words>
  <Paragraphs>36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2019-06-14T07:35:29Z</dcterms:created>
  <dc:creator>Administrator</dc:creator>
  <dc:description/>
  <dc:language>en-US</dc:language>
  <cp:lastModifiedBy>Marko Aleksic</cp:lastModifiedBy>
  <cp:lastPrinted>2006-10-31T13:20:16Z</cp:lastPrinted>
  <dcterms:modified xsi:type="dcterms:W3CDTF">2025-06-10T17:03:09Z</dcterms:modified>
  <cp:revision>14</cp:revision>
  <dc:subject/>
  <dc:title>Slide 1</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0</vt:i4>
  </property>
  <property fmtid="{D5CDD505-2E9C-101B-9397-08002B2CF9AE}" pid="8" name="PresentationFormat">
    <vt:lpwstr>On-screen Show (4:3)</vt:lpwstr>
  </property>
  <property fmtid="{D5CDD505-2E9C-101B-9397-08002B2CF9AE}" pid="9" name="ScaleCrop">
    <vt:bool>0</vt:bool>
  </property>
  <property fmtid="{D5CDD505-2E9C-101B-9397-08002B2CF9AE}" pid="10" name="ShareDoc">
    <vt:bool>0</vt:bool>
  </property>
  <property fmtid="{D5CDD505-2E9C-101B-9397-08002B2CF9AE}" pid="11" name="Slides">
    <vt:i4>4</vt:i4>
  </property>
</Properties>
</file>